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4"/>
  </p:sldMasterIdLst>
  <p:notesMasterIdLst>
    <p:notesMasterId r:id="rId22"/>
  </p:notesMasterIdLst>
  <p:handoutMasterIdLst>
    <p:handoutMasterId r:id="rId23"/>
  </p:handoutMasterIdLst>
  <p:sldIdLst>
    <p:sldId id="256" r:id="rId5"/>
    <p:sldId id="274" r:id="rId6"/>
    <p:sldId id="275" r:id="rId7"/>
    <p:sldId id="355" r:id="rId8"/>
    <p:sldId id="356" r:id="rId9"/>
    <p:sldId id="358" r:id="rId10"/>
    <p:sldId id="258" r:id="rId11"/>
    <p:sldId id="276" r:id="rId12"/>
    <p:sldId id="352" r:id="rId13"/>
    <p:sldId id="278" r:id="rId14"/>
    <p:sldId id="345" r:id="rId15"/>
    <p:sldId id="284" r:id="rId16"/>
    <p:sldId id="340" r:id="rId17"/>
    <p:sldId id="341" r:id="rId18"/>
    <p:sldId id="359" r:id="rId19"/>
    <p:sldId id="360" r:id="rId20"/>
    <p:sldId id="361" r:id="rId21"/>
  </p:sldIdLst>
  <p:sldSz cx="9144000" cy="5143500" type="screen16x9"/>
  <p:notesSz cx="6858000" cy="9144000"/>
  <p:defaultTex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D439B-0506-BE0F-8665-F7D1F48E0601}" v="2" dt="2025-03-20T14:16:47.286"/>
  </p1510:revLst>
</p1510:revInfo>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72542" autoAdjust="0"/>
  </p:normalViewPr>
  <p:slideViewPr>
    <p:cSldViewPr showGuides="1">
      <p:cViewPr varScale="1">
        <p:scale>
          <a:sx n="106" d="100"/>
          <a:sy n="106" d="100"/>
        </p:scale>
        <p:origin x="1974"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8131F2C1-44D2-4ED7-BA3C-B03516C602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ymbol zastępczy daty 2">
            <a:extLst>
              <a:ext uri="{FF2B5EF4-FFF2-40B4-BE49-F238E27FC236}">
                <a16:creationId xmlns:a16="http://schemas.microsoft.com/office/drawing/2014/main" id="{BCC6A2F8-6413-4BD6-9670-42A3AD914D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A9981C-0199-4C1C-BF55-B9D1845E24AB}" type="datetimeFigureOut">
              <a:rPr lang="en-US" smtClean="0"/>
              <a:t>10/30/2025</a:t>
            </a:fld>
            <a:endParaRPr lang="en-US"/>
          </a:p>
        </p:txBody>
      </p:sp>
      <p:sp>
        <p:nvSpPr>
          <p:cNvPr id="4" name="Symbol zastępczy stopki 3">
            <a:extLst>
              <a:ext uri="{FF2B5EF4-FFF2-40B4-BE49-F238E27FC236}">
                <a16:creationId xmlns:a16="http://schemas.microsoft.com/office/drawing/2014/main" id="{37BF2785-6379-4E0D-AD4C-F5805D9846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ymbol zastępczy numeru slajdu 4">
            <a:extLst>
              <a:ext uri="{FF2B5EF4-FFF2-40B4-BE49-F238E27FC236}">
                <a16:creationId xmlns:a16="http://schemas.microsoft.com/office/drawing/2014/main" id="{656C95A6-4C19-47FE-AA18-9E2DB5F9CD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B82100-07E7-4199-BF42-570F551AA8C6}" type="slidenum">
              <a:rPr lang="en-US" smtClean="0"/>
              <a:t>‹#›</a:t>
            </a:fld>
            <a:endParaRPr lang="en-US"/>
          </a:p>
        </p:txBody>
      </p:sp>
    </p:spTree>
    <p:extLst>
      <p:ext uri="{BB962C8B-B14F-4D97-AF65-F5344CB8AC3E}">
        <p14:creationId xmlns:p14="http://schemas.microsoft.com/office/powerpoint/2010/main" val="2292223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30.10.2025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715792" rtl="0" eaLnBrk="1" latinLnBrk="0" hangingPunct="1">
      <a:defRPr sz="939" kern="1200">
        <a:solidFill>
          <a:schemeClr val="tx1"/>
        </a:solidFill>
        <a:latin typeface="+mn-lt"/>
        <a:ea typeface="+mn-ea"/>
        <a:cs typeface="+mn-cs"/>
      </a:defRPr>
    </a:lvl1pPr>
    <a:lvl2pPr marL="357896" algn="l" defTabSz="715792" rtl="0" eaLnBrk="1" latinLnBrk="0" hangingPunct="1">
      <a:defRPr sz="939" kern="1200">
        <a:solidFill>
          <a:schemeClr val="tx1"/>
        </a:solidFill>
        <a:latin typeface="+mn-lt"/>
        <a:ea typeface="+mn-ea"/>
        <a:cs typeface="+mn-cs"/>
      </a:defRPr>
    </a:lvl2pPr>
    <a:lvl3pPr marL="715792" algn="l" defTabSz="715792" rtl="0" eaLnBrk="1" latinLnBrk="0" hangingPunct="1">
      <a:defRPr sz="939" kern="1200">
        <a:solidFill>
          <a:schemeClr val="tx1"/>
        </a:solidFill>
        <a:latin typeface="+mn-lt"/>
        <a:ea typeface="+mn-ea"/>
        <a:cs typeface="+mn-cs"/>
      </a:defRPr>
    </a:lvl3pPr>
    <a:lvl4pPr marL="1073688" algn="l" defTabSz="715792" rtl="0" eaLnBrk="1" latinLnBrk="0" hangingPunct="1">
      <a:defRPr sz="939" kern="1200">
        <a:solidFill>
          <a:schemeClr val="tx1"/>
        </a:solidFill>
        <a:latin typeface="+mn-lt"/>
        <a:ea typeface="+mn-ea"/>
        <a:cs typeface="+mn-cs"/>
      </a:defRPr>
    </a:lvl4pPr>
    <a:lvl5pPr marL="1431585" algn="l" defTabSz="715792" rtl="0" eaLnBrk="1" latinLnBrk="0" hangingPunct="1">
      <a:defRPr sz="939" kern="1200">
        <a:solidFill>
          <a:schemeClr val="tx1"/>
        </a:solidFill>
        <a:latin typeface="+mn-lt"/>
        <a:ea typeface="+mn-ea"/>
        <a:cs typeface="+mn-cs"/>
      </a:defRPr>
    </a:lvl5pPr>
    <a:lvl6pPr marL="1789481" algn="l" defTabSz="715792" rtl="0" eaLnBrk="1" latinLnBrk="0" hangingPunct="1">
      <a:defRPr sz="939" kern="1200">
        <a:solidFill>
          <a:schemeClr val="tx1"/>
        </a:solidFill>
        <a:latin typeface="+mn-lt"/>
        <a:ea typeface="+mn-ea"/>
        <a:cs typeface="+mn-cs"/>
      </a:defRPr>
    </a:lvl6pPr>
    <a:lvl7pPr marL="2147377" algn="l" defTabSz="715792" rtl="0" eaLnBrk="1" latinLnBrk="0" hangingPunct="1">
      <a:defRPr sz="939" kern="1200">
        <a:solidFill>
          <a:schemeClr val="tx1"/>
        </a:solidFill>
        <a:latin typeface="+mn-lt"/>
        <a:ea typeface="+mn-ea"/>
        <a:cs typeface="+mn-cs"/>
      </a:defRPr>
    </a:lvl7pPr>
    <a:lvl8pPr marL="2505273" algn="l" defTabSz="715792" rtl="0" eaLnBrk="1" latinLnBrk="0" hangingPunct="1">
      <a:defRPr sz="939" kern="1200">
        <a:solidFill>
          <a:schemeClr val="tx1"/>
        </a:solidFill>
        <a:latin typeface="+mn-lt"/>
        <a:ea typeface="+mn-ea"/>
        <a:cs typeface="+mn-cs"/>
      </a:defRPr>
    </a:lvl8pPr>
    <a:lvl9pPr marL="2863169" algn="l" defTabSz="715792" rtl="0" eaLnBrk="1" latinLnBrk="0" hangingPunct="1">
      <a:defRPr sz="9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000" dirty="0">
              <a:solidFill>
                <a:schemeClr val="tx1"/>
              </a:solidFill>
              <a:latin typeface="Calibri (Tekst podstawowy)"/>
            </a:endParaRPr>
          </a:p>
        </p:txBody>
      </p:sp>
      <p:sp>
        <p:nvSpPr>
          <p:cNvPr id="4" name="Symbol zastępczy numeru slajdu 3"/>
          <p:cNvSpPr>
            <a:spLocks noGrp="1"/>
          </p:cNvSpPr>
          <p:nvPr>
            <p:ph type="sldNum" sz="quarter" idx="5"/>
          </p:nvPr>
        </p:nvSpPr>
        <p:spPr/>
        <p:txBody>
          <a:bodyPr/>
          <a:lstStyle/>
          <a:p>
            <a:fld id="{2C02B4DB-5212-AD42-B2C1-BD19AC94D45E}" type="slidenum">
              <a:rPr lang="pl-PL" smtClean="0"/>
              <a:t>1</a:t>
            </a:fld>
            <a:endParaRPr lang="pl-PL"/>
          </a:p>
        </p:txBody>
      </p:sp>
    </p:spTree>
    <p:extLst>
      <p:ext uri="{BB962C8B-B14F-4D97-AF65-F5344CB8AC3E}">
        <p14:creationId xmlns:p14="http://schemas.microsoft.com/office/powerpoint/2010/main" val="371074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000" dirty="0">
              <a:solidFill>
                <a:schemeClr val="tx1"/>
              </a:solidFill>
              <a:effectLst/>
              <a:latin typeface="+mn-lt"/>
              <a:ea typeface="Lato" panose="020F0502020204030203" pitchFamily="34" charset="0"/>
              <a:cs typeface="Lato" panose="020F0502020204030203" pitchFamily="34" charset="0"/>
            </a:endParaRPr>
          </a:p>
        </p:txBody>
      </p:sp>
      <p:sp>
        <p:nvSpPr>
          <p:cNvPr id="4" name="Symbol zastępczy numeru slajdu 3"/>
          <p:cNvSpPr>
            <a:spLocks noGrp="1"/>
          </p:cNvSpPr>
          <p:nvPr>
            <p:ph type="sldNum" sz="quarter" idx="5"/>
          </p:nvPr>
        </p:nvSpPr>
        <p:spPr/>
        <p:txBody>
          <a:bodyPr/>
          <a:lstStyle/>
          <a:p>
            <a:fld id="{2C02B4DB-5212-AD42-B2C1-BD19AC94D45E}" type="slidenum">
              <a:rPr lang="pl-PL" smtClean="0"/>
              <a:t>12</a:t>
            </a:fld>
            <a:endParaRPr lang="pl-PL"/>
          </a:p>
        </p:txBody>
      </p:sp>
    </p:spTree>
    <p:extLst>
      <p:ext uri="{BB962C8B-B14F-4D97-AF65-F5344CB8AC3E}">
        <p14:creationId xmlns:p14="http://schemas.microsoft.com/office/powerpoint/2010/main" val="282947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715792" rtl="0" eaLnBrk="1" fontAlgn="auto" latinLnBrk="0" hangingPunct="1">
              <a:lnSpc>
                <a:spcPct val="100000"/>
              </a:lnSpc>
              <a:spcBef>
                <a:spcPts val="0"/>
              </a:spcBef>
              <a:spcAft>
                <a:spcPts val="0"/>
              </a:spcAft>
              <a:buClrTx/>
              <a:buSzTx/>
              <a:buFontTx/>
              <a:buNone/>
              <a:tabLst/>
              <a:defRPr/>
            </a:pPr>
            <a:endParaRPr lang="pl-PL" sz="1000" dirty="0">
              <a:solidFill>
                <a:schemeClr val="tx1"/>
              </a:solidFill>
              <a:latin typeface="+mn-lt"/>
            </a:endParaRPr>
          </a:p>
        </p:txBody>
      </p:sp>
      <p:sp>
        <p:nvSpPr>
          <p:cNvPr id="4" name="Symbol zastępczy numeru slajdu 3"/>
          <p:cNvSpPr>
            <a:spLocks noGrp="1"/>
          </p:cNvSpPr>
          <p:nvPr>
            <p:ph type="sldNum" sz="quarter" idx="5"/>
          </p:nvPr>
        </p:nvSpPr>
        <p:spPr/>
        <p:txBody>
          <a:bodyPr/>
          <a:lstStyle/>
          <a:p>
            <a:fld id="{2C02B4DB-5212-AD42-B2C1-BD19AC94D45E}" type="slidenum">
              <a:rPr lang="pl-PL" smtClean="0"/>
              <a:t>13</a:t>
            </a:fld>
            <a:endParaRPr lang="pl-PL"/>
          </a:p>
        </p:txBody>
      </p:sp>
    </p:spTree>
    <p:extLst>
      <p:ext uri="{BB962C8B-B14F-4D97-AF65-F5344CB8AC3E}">
        <p14:creationId xmlns:p14="http://schemas.microsoft.com/office/powerpoint/2010/main" val="2160929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14</a:t>
            </a:fld>
            <a:endParaRPr lang="pl-PL"/>
          </a:p>
        </p:txBody>
      </p:sp>
    </p:spTree>
    <p:extLst>
      <p:ext uri="{BB962C8B-B14F-4D97-AF65-F5344CB8AC3E}">
        <p14:creationId xmlns:p14="http://schemas.microsoft.com/office/powerpoint/2010/main" val="108222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16</a:t>
            </a:fld>
            <a:endParaRPr lang="pl-PL"/>
          </a:p>
        </p:txBody>
      </p:sp>
    </p:spTree>
    <p:extLst>
      <p:ext uri="{BB962C8B-B14F-4D97-AF65-F5344CB8AC3E}">
        <p14:creationId xmlns:p14="http://schemas.microsoft.com/office/powerpoint/2010/main" val="99684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sz="1000" dirty="0">
              <a:solidFill>
                <a:schemeClr val="tx1"/>
              </a:solidFill>
              <a:latin typeface="+mn-lt"/>
              <a:ea typeface="Lato" panose="020F0502020204030203" pitchFamily="34" charset="0"/>
              <a:cs typeface="Lato" panose="020F0502020204030203" pitchFamily="34" charset="0"/>
            </a:endParaRPr>
          </a:p>
        </p:txBody>
      </p:sp>
      <p:sp>
        <p:nvSpPr>
          <p:cNvPr id="4" name="Symbol zastępczy numeru slajdu 3"/>
          <p:cNvSpPr>
            <a:spLocks noGrp="1"/>
          </p:cNvSpPr>
          <p:nvPr>
            <p:ph type="sldNum" sz="quarter" idx="5"/>
          </p:nvPr>
        </p:nvSpPr>
        <p:spPr/>
        <p:txBody>
          <a:bodyPr/>
          <a:lstStyle/>
          <a:p>
            <a:fld id="{2C02B4DB-5212-AD42-B2C1-BD19AC94D45E}" type="slidenum">
              <a:rPr lang="pl-PL" smtClean="0"/>
              <a:t>2</a:t>
            </a:fld>
            <a:endParaRPr lang="pl-PL"/>
          </a:p>
        </p:txBody>
      </p:sp>
    </p:spTree>
    <p:extLst>
      <p:ext uri="{BB962C8B-B14F-4D97-AF65-F5344CB8AC3E}">
        <p14:creationId xmlns:p14="http://schemas.microsoft.com/office/powerpoint/2010/main" val="219569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sz="1000" dirty="0">
              <a:solidFill>
                <a:schemeClr val="tx1"/>
              </a:solidFill>
              <a:latin typeface="+mn-lt"/>
              <a:ea typeface="Lato" panose="020F0502020204030203" pitchFamily="34" charset="0"/>
              <a:cs typeface="Lato" panose="020F0502020204030203" pitchFamily="34" charset="0"/>
            </a:endParaRPr>
          </a:p>
        </p:txBody>
      </p:sp>
      <p:sp>
        <p:nvSpPr>
          <p:cNvPr id="4" name="Symbol zastępczy numeru slajdu 3"/>
          <p:cNvSpPr>
            <a:spLocks noGrp="1"/>
          </p:cNvSpPr>
          <p:nvPr>
            <p:ph type="sldNum" sz="quarter" idx="5"/>
          </p:nvPr>
        </p:nvSpPr>
        <p:spPr/>
        <p:txBody>
          <a:bodyPr/>
          <a:lstStyle/>
          <a:p>
            <a:fld id="{2C02B4DB-5212-AD42-B2C1-BD19AC94D45E}" type="slidenum">
              <a:rPr lang="pl-PL" smtClean="0"/>
              <a:t>3</a:t>
            </a:fld>
            <a:endParaRPr lang="pl-PL"/>
          </a:p>
        </p:txBody>
      </p:sp>
    </p:spTree>
    <p:extLst>
      <p:ext uri="{BB962C8B-B14F-4D97-AF65-F5344CB8AC3E}">
        <p14:creationId xmlns:p14="http://schemas.microsoft.com/office/powerpoint/2010/main" val="338512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5</a:t>
            </a:fld>
            <a:endParaRPr lang="pl-PL"/>
          </a:p>
        </p:txBody>
      </p:sp>
    </p:spTree>
    <p:extLst>
      <p:ext uri="{BB962C8B-B14F-4D97-AF65-F5344CB8AC3E}">
        <p14:creationId xmlns:p14="http://schemas.microsoft.com/office/powerpoint/2010/main" val="22263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000" dirty="0">
              <a:solidFill>
                <a:schemeClr val="tx1"/>
              </a:solidFill>
              <a:latin typeface="Calibri (Tekst podstawowy)"/>
            </a:endParaRPr>
          </a:p>
        </p:txBody>
      </p:sp>
      <p:sp>
        <p:nvSpPr>
          <p:cNvPr id="4" name="Symbol zastępczy numeru slajdu 3"/>
          <p:cNvSpPr>
            <a:spLocks noGrp="1"/>
          </p:cNvSpPr>
          <p:nvPr>
            <p:ph type="sldNum" sz="quarter" idx="5"/>
          </p:nvPr>
        </p:nvSpPr>
        <p:spPr/>
        <p:txBody>
          <a:bodyPr/>
          <a:lstStyle/>
          <a:p>
            <a:fld id="{2C02B4DB-5212-AD42-B2C1-BD19AC94D45E}" type="slidenum">
              <a:rPr lang="pl-PL" smtClean="0"/>
              <a:t>7</a:t>
            </a:fld>
            <a:endParaRPr lang="pl-PL"/>
          </a:p>
        </p:txBody>
      </p:sp>
    </p:spTree>
    <p:extLst>
      <p:ext uri="{BB962C8B-B14F-4D97-AF65-F5344CB8AC3E}">
        <p14:creationId xmlns:p14="http://schemas.microsoft.com/office/powerpoint/2010/main" val="572399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8</a:t>
            </a:fld>
            <a:endParaRPr lang="pl-PL"/>
          </a:p>
        </p:txBody>
      </p:sp>
    </p:spTree>
    <p:extLst>
      <p:ext uri="{BB962C8B-B14F-4D97-AF65-F5344CB8AC3E}">
        <p14:creationId xmlns:p14="http://schemas.microsoft.com/office/powerpoint/2010/main" val="157758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1AE74-F23E-1B84-969D-CA49AF3551D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8E067E6-79B7-2F6B-DB99-52878031F37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6EAD2DB-EA66-65F4-2020-F7DB4D9474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altLang="pl-PL" sz="1000" b="0" i="0" u="none" strike="noStrike" cap="none" normalizeH="0" baseline="0" dirty="0">
              <a:ln>
                <a:noFill/>
              </a:ln>
              <a:solidFill>
                <a:schemeClr val="tx1"/>
              </a:solidFill>
              <a:effectLst/>
              <a:latin typeface="+mn-lt"/>
            </a:endParaRPr>
          </a:p>
        </p:txBody>
      </p:sp>
      <p:sp>
        <p:nvSpPr>
          <p:cNvPr id="4" name="Symbol zastępczy numeru slajdu 3">
            <a:extLst>
              <a:ext uri="{FF2B5EF4-FFF2-40B4-BE49-F238E27FC236}">
                <a16:creationId xmlns:a16="http://schemas.microsoft.com/office/drawing/2014/main" id="{1F46530F-D514-2FE1-7CFC-89ED0B74687D}"/>
              </a:ext>
            </a:extLst>
          </p:cNvPr>
          <p:cNvSpPr>
            <a:spLocks noGrp="1"/>
          </p:cNvSpPr>
          <p:nvPr>
            <p:ph type="sldNum" sz="quarter" idx="5"/>
          </p:nvPr>
        </p:nvSpPr>
        <p:spPr/>
        <p:txBody>
          <a:bodyPr/>
          <a:lstStyle/>
          <a:p>
            <a:fld id="{2C02B4DB-5212-AD42-B2C1-BD19AC94D45E}" type="slidenum">
              <a:rPr lang="pl-PL" smtClean="0"/>
              <a:t>9</a:t>
            </a:fld>
            <a:endParaRPr lang="pl-PL"/>
          </a:p>
        </p:txBody>
      </p:sp>
    </p:spTree>
    <p:extLst>
      <p:ext uri="{BB962C8B-B14F-4D97-AF65-F5344CB8AC3E}">
        <p14:creationId xmlns:p14="http://schemas.microsoft.com/office/powerpoint/2010/main" val="1473878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10</a:t>
            </a:fld>
            <a:endParaRPr lang="pl-PL"/>
          </a:p>
        </p:txBody>
      </p:sp>
    </p:spTree>
    <p:extLst>
      <p:ext uri="{BB962C8B-B14F-4D97-AF65-F5344CB8AC3E}">
        <p14:creationId xmlns:p14="http://schemas.microsoft.com/office/powerpoint/2010/main" val="308543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EEF9F-CAF3-DB36-5256-CA88796AB84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57C6BA2-EE82-C300-ED95-C6B89CD365E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914D9D2-9F97-4371-42CE-28AD96658CA4}"/>
              </a:ext>
            </a:extLst>
          </p:cNvPr>
          <p:cNvSpPr>
            <a:spLocks noGrp="1"/>
          </p:cNvSpPr>
          <p:nvPr>
            <p:ph type="body" idx="1"/>
          </p:nvPr>
        </p:nvSpPr>
        <p:spPr/>
        <p:txBody>
          <a:bodyPr/>
          <a:lstStyle/>
          <a:p>
            <a:endParaRPr lang="pl-PL" sz="1000" dirty="0">
              <a:solidFill>
                <a:srgbClr val="002060"/>
              </a:solidFill>
              <a:effectLst/>
              <a:latin typeface="Lato" panose="020F0502020204030203" pitchFamily="34" charset="0"/>
              <a:ea typeface="Lato" panose="020F0502020204030203" pitchFamily="34" charset="0"/>
              <a:cs typeface="Lato" panose="020F0502020204030203" pitchFamily="34" charset="0"/>
            </a:endParaRPr>
          </a:p>
        </p:txBody>
      </p:sp>
      <p:sp>
        <p:nvSpPr>
          <p:cNvPr id="4" name="Symbol zastępczy numeru slajdu 3">
            <a:extLst>
              <a:ext uri="{FF2B5EF4-FFF2-40B4-BE49-F238E27FC236}">
                <a16:creationId xmlns:a16="http://schemas.microsoft.com/office/drawing/2014/main" id="{25B6E22F-68E9-46E1-C4A6-92981E299E2B}"/>
              </a:ext>
            </a:extLst>
          </p:cNvPr>
          <p:cNvSpPr>
            <a:spLocks noGrp="1"/>
          </p:cNvSpPr>
          <p:nvPr>
            <p:ph type="sldNum" sz="quarter" idx="5"/>
          </p:nvPr>
        </p:nvSpPr>
        <p:spPr/>
        <p:txBody>
          <a:bodyPr/>
          <a:lstStyle/>
          <a:p>
            <a:fld id="{2C02B4DB-5212-AD42-B2C1-BD19AC94D45E}" type="slidenum">
              <a:rPr lang="pl-PL" smtClean="0"/>
              <a:t>11</a:t>
            </a:fld>
            <a:endParaRPr lang="pl-PL"/>
          </a:p>
        </p:txBody>
      </p:sp>
    </p:spTree>
    <p:extLst>
      <p:ext uri="{BB962C8B-B14F-4D97-AF65-F5344CB8AC3E}">
        <p14:creationId xmlns:p14="http://schemas.microsoft.com/office/powerpoint/2010/main" val="3783168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jp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877995" y="1342959"/>
            <a:ext cx="7388942" cy="294361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264484" cy="19687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pic>
        <p:nvPicPr>
          <p:cNvPr id="14" name="Obraz 13">
            <a:extLst>
              <a:ext uri="{FF2B5EF4-FFF2-40B4-BE49-F238E27FC236}">
                <a16:creationId xmlns:a16="http://schemas.microsoft.com/office/drawing/2014/main" id="{2B41AD81-079D-B212-C8B7-9A9D3BEE5179}"/>
              </a:ext>
              <a:ext uri="{C183D7F6-B498-43B3-948B-1728B52AA6E4}">
                <adec:decorative xmlns:adec="http://schemas.microsoft.com/office/drawing/2017/decorative" val="1"/>
              </a:ext>
            </a:extLst>
          </p:cNvPr>
          <p:cNvPicPr>
            <a:picLocks noChangeAspect="1"/>
          </p:cNvPicPr>
          <p:nvPr userDrawn="1"/>
        </p:nvPicPr>
        <p:blipFill>
          <a:blip r:embed="rId2">
            <a:alphaModFix amt="55000"/>
            <a:extLst>
              <a:ext uri="{28A0092B-C50C-407E-A947-70E740481C1C}">
                <a14:useLocalDpi xmlns:a14="http://schemas.microsoft.com/office/drawing/2010/main" val="0"/>
              </a:ext>
            </a:extLst>
          </a:blip>
          <a:stretch>
            <a:fillRect/>
          </a:stretch>
        </p:blipFill>
        <p:spPr>
          <a:xfrm>
            <a:off x="511114" y="367681"/>
            <a:ext cx="800100" cy="800100"/>
          </a:xfrm>
          <a:prstGeom prst="rect">
            <a:avLst/>
          </a:prstGeom>
        </p:spPr>
      </p:pic>
      <p:pic>
        <p:nvPicPr>
          <p:cNvPr id="15" name="Obraz 14">
            <a:extLst>
              <a:ext uri="{FF2B5EF4-FFF2-40B4-BE49-F238E27FC236}">
                <a16:creationId xmlns:a16="http://schemas.microsoft.com/office/drawing/2014/main" id="{0A433181-6EED-44B3-4822-4AF9E6BA906A}"/>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1800941" y="367681"/>
            <a:ext cx="800100" cy="800100"/>
          </a:xfrm>
          <a:prstGeom prst="rect">
            <a:avLst/>
          </a:prstGeom>
        </p:spPr>
      </p:pic>
      <p:pic>
        <p:nvPicPr>
          <p:cNvPr id="16" name="Obraz 15">
            <a:extLst>
              <a:ext uri="{FF2B5EF4-FFF2-40B4-BE49-F238E27FC236}">
                <a16:creationId xmlns:a16="http://schemas.microsoft.com/office/drawing/2014/main" id="{276322E5-6025-7EA2-67FB-9F57E9210052}"/>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3090767" y="367681"/>
            <a:ext cx="800100" cy="800100"/>
          </a:xfrm>
          <a:prstGeom prst="rect">
            <a:avLst/>
          </a:prstGeom>
        </p:spPr>
      </p:pic>
      <p:sp>
        <p:nvSpPr>
          <p:cNvPr id="2" name="Title 1"/>
          <p:cNvSpPr>
            <a:spLocks noGrp="1"/>
          </p:cNvSpPr>
          <p:nvPr>
            <p:ph type="ctrTitle"/>
          </p:nvPr>
        </p:nvSpPr>
        <p:spPr>
          <a:xfrm>
            <a:off x="1185249" y="2081379"/>
            <a:ext cx="6773550" cy="753648"/>
          </a:xfrm>
        </p:spPr>
        <p:txBody>
          <a:bodyPr anchor="t" anchorCtr="0">
            <a:normAutofit/>
          </a:bodyPr>
          <a:lstStyle>
            <a:lvl1pPr algn="l">
              <a:lnSpc>
                <a:spcPts val="2722"/>
              </a:lnSpc>
              <a:defRPr sz="2177"/>
            </a:lvl1pPr>
          </a:lstStyle>
          <a:p>
            <a:r>
              <a:rPr lang="pl-PL" dirty="0"/>
              <a:t>Kliknij, aby edytować styl</a:t>
            </a:r>
            <a:endParaRPr lang="en-US" dirty="0"/>
          </a:p>
        </p:txBody>
      </p:sp>
      <p:sp>
        <p:nvSpPr>
          <p:cNvPr id="3" name="Subtitle 2"/>
          <p:cNvSpPr>
            <a:spLocks noGrp="1"/>
          </p:cNvSpPr>
          <p:nvPr>
            <p:ph type="subTitle" idx="1"/>
          </p:nvPr>
        </p:nvSpPr>
        <p:spPr>
          <a:xfrm>
            <a:off x="1185259" y="3307899"/>
            <a:ext cx="6773483" cy="734817"/>
          </a:xfrm>
        </p:spPr>
        <p:txBody>
          <a:bodyPr>
            <a:normAutofit/>
          </a:bodyPr>
          <a:lstStyle>
            <a:lvl1pPr marL="0" indent="0" algn="l">
              <a:lnSpc>
                <a:spcPts val="2381"/>
              </a:lnSpc>
              <a:buNone/>
              <a:defRPr sz="1905" b="1">
                <a:solidFill>
                  <a:schemeClr val="tx2"/>
                </a:solidFill>
              </a:defRPr>
            </a:lvl1pPr>
            <a:lvl2pPr marL="342903" indent="0" algn="ctr">
              <a:buNone/>
              <a:defRPr sz="1500"/>
            </a:lvl2pPr>
            <a:lvl3pPr marL="685804" indent="0" algn="ctr">
              <a:buNone/>
              <a:defRPr sz="1350"/>
            </a:lvl3pPr>
            <a:lvl4pPr marL="1028707" indent="0" algn="ctr">
              <a:buNone/>
              <a:defRPr sz="1200"/>
            </a:lvl4pPr>
            <a:lvl5pPr marL="1371609" indent="0" algn="ctr">
              <a:buNone/>
              <a:defRPr sz="1200"/>
            </a:lvl5pPr>
            <a:lvl6pPr marL="1714511" indent="0" algn="ctr">
              <a:buNone/>
              <a:defRPr sz="1200"/>
            </a:lvl6pPr>
            <a:lvl7pPr marL="2057413" indent="0" algn="ctr">
              <a:buNone/>
              <a:defRPr sz="1200"/>
            </a:lvl7pPr>
            <a:lvl8pPr marL="2400316" indent="0" algn="ctr">
              <a:buNone/>
              <a:defRPr sz="1200"/>
            </a:lvl8pPr>
            <a:lvl9pPr marL="2743218" indent="0" algn="ctr">
              <a:buNone/>
              <a:defRPr sz="1200"/>
            </a:lvl9pPr>
          </a:lstStyle>
          <a:p>
            <a:r>
              <a:rPr lang="pl-PL"/>
              <a:t>Kliknij, aby edytować styl wzorca podtytułu</a:t>
            </a:r>
            <a:endParaRPr lang="en-US" dirty="0"/>
          </a:p>
        </p:txBody>
      </p:sp>
      <p:sp>
        <p:nvSpPr>
          <p:cNvPr id="4" name="Date Placeholder 3"/>
          <p:cNvSpPr>
            <a:spLocks noGrp="1"/>
          </p:cNvSpPr>
          <p:nvPr>
            <p:ph type="dt" sz="half" idx="10"/>
          </p:nvPr>
        </p:nvSpPr>
        <p:spPr>
          <a:xfrm>
            <a:off x="6726719" y="367682"/>
            <a:ext cx="1539287" cy="237532"/>
          </a:xfrm>
          <a:prstGeom prst="rect">
            <a:avLst/>
          </a:prstGeom>
        </p:spPr>
        <p:txBody>
          <a:bodyPr lIns="0" tIns="0" rIns="0" bIns="0"/>
          <a:lstStyle>
            <a:lvl1pPr algn="r">
              <a:lnSpc>
                <a:spcPts val="1225"/>
              </a:lnSpc>
              <a:defRPr sz="953">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30.10.2025</a:t>
            </a:fld>
            <a:endParaRPr lang="pl-PL" dirty="0"/>
          </a:p>
        </p:txBody>
      </p:sp>
      <p:pic>
        <p:nvPicPr>
          <p:cNvPr id="7" name="Obraz 6">
            <a:extLst>
              <a:ext uri="{FF2B5EF4-FFF2-40B4-BE49-F238E27FC236}">
                <a16:creationId xmlns:a16="http://schemas.microsoft.com/office/drawing/2014/main" id="{D99AC2CA-7069-4A8E-9D19-13E7BFB1BE12}"/>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7063" y="1342959"/>
            <a:ext cx="3387422" cy="624285"/>
          </a:xfrm>
          <a:prstGeom prst="rect">
            <a:avLst/>
          </a:prstGeom>
        </p:spPr>
      </p:pic>
      <p:pic>
        <p:nvPicPr>
          <p:cNvPr id="5" name="Obraz 4">
            <a:extLst>
              <a:ext uri="{FF2B5EF4-FFF2-40B4-BE49-F238E27FC236}">
                <a16:creationId xmlns:a16="http://schemas.microsoft.com/office/drawing/2014/main" id="{25213B4D-4482-D448-DD30-A973A5C958D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6748" y="4357213"/>
            <a:ext cx="7835692" cy="734817"/>
          </a:xfrm>
          <a:prstGeom prst="rect">
            <a:avLst/>
          </a:prstGeom>
        </p:spPr>
      </p:pic>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65"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1" name="Symbol zastępczy obrazu 10">
            <a:extLst>
              <a:ext uri="{FF2B5EF4-FFF2-40B4-BE49-F238E27FC236}">
                <a16:creationId xmlns:a16="http://schemas.microsoft.com/office/drawing/2014/main" id="{A760FD32-D539-3290-0E5F-1B5EF08EB2F0}"/>
              </a:ext>
              <a:ext uri="{C183D7F6-B498-43B3-948B-1728B52AA6E4}">
                <adec:decorative xmlns:adec="http://schemas.microsoft.com/office/drawing/2017/decorative" val="1"/>
              </a:ext>
            </a:extLst>
          </p:cNvPr>
          <p:cNvSpPr>
            <a:spLocks noGrp="1"/>
          </p:cNvSpPr>
          <p:nvPr>
            <p:ph type="pic" sz="quarter" idx="10"/>
          </p:nvPr>
        </p:nvSpPr>
        <p:spPr>
          <a:xfrm>
            <a:off x="867427" y="1"/>
            <a:ext cx="7399510" cy="3671963"/>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 name="connsiteX0" fmla="*/ 0 w 8640763"/>
              <a:gd name="connsiteY0" fmla="*/ 0 h 5221288"/>
              <a:gd name="connsiteX1" fmla="*/ 8640763 w 8640763"/>
              <a:gd name="connsiteY1" fmla="*/ 0 h 5221288"/>
              <a:gd name="connsiteX2" fmla="*/ 8640763 w 8640763"/>
              <a:gd name="connsiteY2" fmla="*/ 4500563 h 5221288"/>
              <a:gd name="connsiteX3" fmla="*/ 1443576 w 8640763"/>
              <a:gd name="connsiteY3" fmla="*/ 4369045 h 5221288"/>
              <a:gd name="connsiteX4" fmla="*/ 1439863 w 8640763"/>
              <a:gd name="connsiteY4" fmla="*/ 5221288 h 5221288"/>
              <a:gd name="connsiteX5" fmla="*/ 0 w 8640763"/>
              <a:gd name="connsiteY5" fmla="*/ 5221288 h 5221288"/>
              <a:gd name="connsiteX6" fmla="*/ 0 w 8640763"/>
              <a:gd name="connsiteY6" fmla="*/ 0 h 5221288"/>
              <a:gd name="connsiteX0" fmla="*/ 0 w 8640763"/>
              <a:gd name="connsiteY0" fmla="*/ 0 h 5221288"/>
              <a:gd name="connsiteX1" fmla="*/ 8640763 w 8640763"/>
              <a:gd name="connsiteY1" fmla="*/ 0 h 5221288"/>
              <a:gd name="connsiteX2" fmla="*/ 8629626 w 8640763"/>
              <a:gd name="connsiteY2" fmla="*/ 4359975 h 5221288"/>
              <a:gd name="connsiteX3" fmla="*/ 1443576 w 8640763"/>
              <a:gd name="connsiteY3" fmla="*/ 4369045 h 5221288"/>
              <a:gd name="connsiteX4" fmla="*/ 1439863 w 8640763"/>
              <a:gd name="connsiteY4" fmla="*/ 5221288 h 5221288"/>
              <a:gd name="connsiteX5" fmla="*/ 0 w 8640763"/>
              <a:gd name="connsiteY5" fmla="*/ 5221288 h 5221288"/>
              <a:gd name="connsiteX6" fmla="*/ 0 w 8640763"/>
              <a:gd name="connsiteY6" fmla="*/ 0 h 5221288"/>
              <a:gd name="connsiteX0" fmla="*/ 0 w 8640763"/>
              <a:gd name="connsiteY0" fmla="*/ 0 h 5231492"/>
              <a:gd name="connsiteX1" fmla="*/ 8640763 w 8640763"/>
              <a:gd name="connsiteY1" fmla="*/ 0 h 5231492"/>
              <a:gd name="connsiteX2" fmla="*/ 8629626 w 8640763"/>
              <a:gd name="connsiteY2" fmla="*/ 4359975 h 5231492"/>
              <a:gd name="connsiteX3" fmla="*/ 1443576 w 8640763"/>
              <a:gd name="connsiteY3" fmla="*/ 4369045 h 5231492"/>
              <a:gd name="connsiteX4" fmla="*/ 1439863 w 8640763"/>
              <a:gd name="connsiteY4" fmla="*/ 5231492 h 5231492"/>
              <a:gd name="connsiteX5" fmla="*/ 0 w 8640763"/>
              <a:gd name="connsiteY5" fmla="*/ 5221288 h 5231492"/>
              <a:gd name="connsiteX6" fmla="*/ 0 w 8640763"/>
              <a:gd name="connsiteY6" fmla="*/ 0 h 5231492"/>
              <a:gd name="connsiteX0" fmla="*/ 0 w 8640763"/>
              <a:gd name="connsiteY0" fmla="*/ 0 h 5231492"/>
              <a:gd name="connsiteX1" fmla="*/ 8640763 w 8640763"/>
              <a:gd name="connsiteY1" fmla="*/ 0 h 5231492"/>
              <a:gd name="connsiteX2" fmla="*/ 8629626 w 8640763"/>
              <a:gd name="connsiteY2" fmla="*/ 4359975 h 5231492"/>
              <a:gd name="connsiteX3" fmla="*/ 1443576 w 8640763"/>
              <a:gd name="connsiteY3" fmla="*/ 4369045 h 5231492"/>
              <a:gd name="connsiteX4" fmla="*/ 1439863 w 8640763"/>
              <a:gd name="connsiteY4" fmla="*/ 5231492 h 5231492"/>
              <a:gd name="connsiteX5" fmla="*/ 8353 w 8640763"/>
              <a:gd name="connsiteY5" fmla="*/ 5211085 h 5231492"/>
              <a:gd name="connsiteX6" fmla="*/ 0 w 8640763"/>
              <a:gd name="connsiteY6" fmla="*/ 0 h 5231492"/>
              <a:gd name="connsiteX0" fmla="*/ 0 w 8640763"/>
              <a:gd name="connsiteY0" fmla="*/ 0 h 5240109"/>
              <a:gd name="connsiteX1" fmla="*/ 8640763 w 8640763"/>
              <a:gd name="connsiteY1" fmla="*/ 0 h 5240109"/>
              <a:gd name="connsiteX2" fmla="*/ 8629626 w 8640763"/>
              <a:gd name="connsiteY2" fmla="*/ 4359975 h 5240109"/>
              <a:gd name="connsiteX3" fmla="*/ 1443576 w 8640763"/>
              <a:gd name="connsiteY3" fmla="*/ 4369045 h 5240109"/>
              <a:gd name="connsiteX4" fmla="*/ 1439863 w 8640763"/>
              <a:gd name="connsiteY4" fmla="*/ 5231492 h 5240109"/>
              <a:gd name="connsiteX5" fmla="*/ 8353 w 8640763"/>
              <a:gd name="connsiteY5" fmla="*/ 5240109 h 5240109"/>
              <a:gd name="connsiteX6" fmla="*/ 0 w 8640763"/>
              <a:gd name="connsiteY6" fmla="*/ 0 h 5240109"/>
              <a:gd name="connsiteX0" fmla="*/ 0 w 8640763"/>
              <a:gd name="connsiteY0" fmla="*/ 0 h 5232853"/>
              <a:gd name="connsiteX1" fmla="*/ 8640763 w 8640763"/>
              <a:gd name="connsiteY1" fmla="*/ 0 h 5232853"/>
              <a:gd name="connsiteX2" fmla="*/ 8629626 w 8640763"/>
              <a:gd name="connsiteY2" fmla="*/ 4359975 h 5232853"/>
              <a:gd name="connsiteX3" fmla="*/ 1443576 w 8640763"/>
              <a:gd name="connsiteY3" fmla="*/ 4369045 h 5232853"/>
              <a:gd name="connsiteX4" fmla="*/ 1439863 w 8640763"/>
              <a:gd name="connsiteY4" fmla="*/ 5231492 h 5232853"/>
              <a:gd name="connsiteX5" fmla="*/ 8353 w 8640763"/>
              <a:gd name="connsiteY5" fmla="*/ 5232853 h 5232853"/>
              <a:gd name="connsiteX6" fmla="*/ 0 w 8640763"/>
              <a:gd name="connsiteY6" fmla="*/ 0 h 5232853"/>
              <a:gd name="connsiteX0" fmla="*/ 0 w 8640763"/>
              <a:gd name="connsiteY0" fmla="*/ 0 h 5232853"/>
              <a:gd name="connsiteX1" fmla="*/ 8640763 w 8640763"/>
              <a:gd name="connsiteY1" fmla="*/ 0 h 5232853"/>
              <a:gd name="connsiteX2" fmla="*/ 8629626 w 8640763"/>
              <a:gd name="connsiteY2" fmla="*/ 4359975 h 5232853"/>
              <a:gd name="connsiteX3" fmla="*/ 1443576 w 8640763"/>
              <a:gd name="connsiteY3" fmla="*/ 4369045 h 5232853"/>
              <a:gd name="connsiteX4" fmla="*/ 1439863 w 8640763"/>
              <a:gd name="connsiteY4" fmla="*/ 5231492 h 5232853"/>
              <a:gd name="connsiteX5" fmla="*/ 8353 w 8640763"/>
              <a:gd name="connsiteY5" fmla="*/ 5232853 h 5232853"/>
              <a:gd name="connsiteX6" fmla="*/ 0 w 8640763"/>
              <a:gd name="connsiteY6" fmla="*/ 0 h 5232853"/>
              <a:gd name="connsiteX0" fmla="*/ 0 w 8640763"/>
              <a:gd name="connsiteY0" fmla="*/ 0 h 5249632"/>
              <a:gd name="connsiteX1" fmla="*/ 8640763 w 8640763"/>
              <a:gd name="connsiteY1" fmla="*/ 0 h 5249632"/>
              <a:gd name="connsiteX2" fmla="*/ 8629626 w 8640763"/>
              <a:gd name="connsiteY2" fmla="*/ 4359975 h 5249632"/>
              <a:gd name="connsiteX3" fmla="*/ 1443576 w 8640763"/>
              <a:gd name="connsiteY3" fmla="*/ 4369045 h 5249632"/>
              <a:gd name="connsiteX4" fmla="*/ 1449764 w 8640763"/>
              <a:gd name="connsiteY4" fmla="*/ 5249632 h 5249632"/>
              <a:gd name="connsiteX5" fmla="*/ 8353 w 8640763"/>
              <a:gd name="connsiteY5" fmla="*/ 5232853 h 5249632"/>
              <a:gd name="connsiteX6" fmla="*/ 0 w 8640763"/>
              <a:gd name="connsiteY6" fmla="*/ 0 h 5249632"/>
              <a:gd name="connsiteX0" fmla="*/ 0 w 8640763"/>
              <a:gd name="connsiteY0" fmla="*/ 0 h 5250993"/>
              <a:gd name="connsiteX1" fmla="*/ 8640763 w 8640763"/>
              <a:gd name="connsiteY1" fmla="*/ 0 h 5250993"/>
              <a:gd name="connsiteX2" fmla="*/ 8629626 w 8640763"/>
              <a:gd name="connsiteY2" fmla="*/ 4359975 h 5250993"/>
              <a:gd name="connsiteX3" fmla="*/ 1443576 w 8640763"/>
              <a:gd name="connsiteY3" fmla="*/ 4369045 h 5250993"/>
              <a:gd name="connsiteX4" fmla="*/ 1449764 w 8640763"/>
              <a:gd name="connsiteY4" fmla="*/ 5249632 h 5250993"/>
              <a:gd name="connsiteX5" fmla="*/ 3404 w 8640763"/>
              <a:gd name="connsiteY5" fmla="*/ 5250993 h 5250993"/>
              <a:gd name="connsiteX6" fmla="*/ 0 w 8640763"/>
              <a:gd name="connsiteY6" fmla="*/ 0 h 5250993"/>
              <a:gd name="connsiteX0" fmla="*/ 0 w 8640763"/>
              <a:gd name="connsiteY0" fmla="*/ 0 h 5250993"/>
              <a:gd name="connsiteX1" fmla="*/ 8640763 w 8640763"/>
              <a:gd name="connsiteY1" fmla="*/ 0 h 5250993"/>
              <a:gd name="connsiteX2" fmla="*/ 8629626 w 8640763"/>
              <a:gd name="connsiteY2" fmla="*/ 4359975 h 5250993"/>
              <a:gd name="connsiteX3" fmla="*/ 1443576 w 8640763"/>
              <a:gd name="connsiteY3" fmla="*/ 4369045 h 5250993"/>
              <a:gd name="connsiteX4" fmla="*/ 1443824 w 8640763"/>
              <a:gd name="connsiteY4" fmla="*/ 5242376 h 5250993"/>
              <a:gd name="connsiteX5" fmla="*/ 3404 w 8640763"/>
              <a:gd name="connsiteY5" fmla="*/ 5250993 h 5250993"/>
              <a:gd name="connsiteX6" fmla="*/ 0 w 8640763"/>
              <a:gd name="connsiteY6" fmla="*/ 0 h 5250993"/>
              <a:gd name="connsiteX0" fmla="*/ 8843 w 8649606"/>
              <a:gd name="connsiteY0" fmla="*/ 0 h 5242376"/>
              <a:gd name="connsiteX1" fmla="*/ 8649606 w 8649606"/>
              <a:gd name="connsiteY1" fmla="*/ 0 h 5242376"/>
              <a:gd name="connsiteX2" fmla="*/ 8638469 w 8649606"/>
              <a:gd name="connsiteY2" fmla="*/ 4359975 h 5242376"/>
              <a:gd name="connsiteX3" fmla="*/ 1452419 w 8649606"/>
              <a:gd name="connsiteY3" fmla="*/ 4369045 h 5242376"/>
              <a:gd name="connsiteX4" fmla="*/ 1452667 w 8649606"/>
              <a:gd name="connsiteY4" fmla="*/ 5242376 h 5242376"/>
              <a:gd name="connsiteX5" fmla="*/ 367 w 8649606"/>
              <a:gd name="connsiteY5" fmla="*/ 5236481 h 5242376"/>
              <a:gd name="connsiteX6" fmla="*/ 8843 w 8649606"/>
              <a:gd name="connsiteY6" fmla="*/ 0 h 5242376"/>
              <a:gd name="connsiteX0" fmla="*/ 8843 w 8649606"/>
              <a:gd name="connsiteY0" fmla="*/ 0 h 5250993"/>
              <a:gd name="connsiteX1" fmla="*/ 8649606 w 8649606"/>
              <a:gd name="connsiteY1" fmla="*/ 0 h 5250993"/>
              <a:gd name="connsiteX2" fmla="*/ 8638469 w 8649606"/>
              <a:gd name="connsiteY2" fmla="*/ 4359975 h 5250993"/>
              <a:gd name="connsiteX3" fmla="*/ 1452419 w 8649606"/>
              <a:gd name="connsiteY3" fmla="*/ 4369045 h 5250993"/>
              <a:gd name="connsiteX4" fmla="*/ 1452667 w 8649606"/>
              <a:gd name="connsiteY4" fmla="*/ 5242376 h 5250993"/>
              <a:gd name="connsiteX5" fmla="*/ 367 w 8649606"/>
              <a:gd name="connsiteY5" fmla="*/ 5250993 h 5250993"/>
              <a:gd name="connsiteX6" fmla="*/ 8843 w 8649606"/>
              <a:gd name="connsiteY6" fmla="*/ 0 h 5250993"/>
              <a:gd name="connsiteX0" fmla="*/ 11268 w 8652031"/>
              <a:gd name="connsiteY0" fmla="*/ 0 h 5250993"/>
              <a:gd name="connsiteX1" fmla="*/ 8652031 w 8652031"/>
              <a:gd name="connsiteY1" fmla="*/ 0 h 5250993"/>
              <a:gd name="connsiteX2" fmla="*/ 8640894 w 8652031"/>
              <a:gd name="connsiteY2" fmla="*/ 4359975 h 5250993"/>
              <a:gd name="connsiteX3" fmla="*/ 1454844 w 8652031"/>
              <a:gd name="connsiteY3" fmla="*/ 4369045 h 5250993"/>
              <a:gd name="connsiteX4" fmla="*/ 1455092 w 8652031"/>
              <a:gd name="connsiteY4" fmla="*/ 5242376 h 5250993"/>
              <a:gd name="connsiteX5" fmla="*/ 317 w 8652031"/>
              <a:gd name="connsiteY5" fmla="*/ 5250993 h 5250993"/>
              <a:gd name="connsiteX6" fmla="*/ 11268 w 8652031"/>
              <a:gd name="connsiteY6" fmla="*/ 0 h 5250993"/>
              <a:gd name="connsiteX0" fmla="*/ 11268 w 8652031"/>
              <a:gd name="connsiteY0" fmla="*/ 0 h 5244947"/>
              <a:gd name="connsiteX1" fmla="*/ 8652031 w 8652031"/>
              <a:gd name="connsiteY1" fmla="*/ 0 h 5244947"/>
              <a:gd name="connsiteX2" fmla="*/ 8640894 w 8652031"/>
              <a:gd name="connsiteY2" fmla="*/ 4359975 h 5244947"/>
              <a:gd name="connsiteX3" fmla="*/ 1454844 w 8652031"/>
              <a:gd name="connsiteY3" fmla="*/ 4369045 h 5244947"/>
              <a:gd name="connsiteX4" fmla="*/ 1455092 w 8652031"/>
              <a:gd name="connsiteY4" fmla="*/ 5242376 h 5244947"/>
              <a:gd name="connsiteX5" fmla="*/ 317 w 8652031"/>
              <a:gd name="connsiteY5" fmla="*/ 5244947 h 5244947"/>
              <a:gd name="connsiteX6" fmla="*/ 11268 w 8652031"/>
              <a:gd name="connsiteY6" fmla="*/ 0 h 5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2031" h="5244947">
                <a:moveTo>
                  <a:pt x="11268" y="0"/>
                </a:moveTo>
                <a:lnTo>
                  <a:pt x="8652031" y="0"/>
                </a:lnTo>
                <a:cubicBezTo>
                  <a:pt x="8648319" y="1453325"/>
                  <a:pt x="8644606" y="2906650"/>
                  <a:pt x="8640894" y="4359975"/>
                </a:cubicBezTo>
                <a:lnTo>
                  <a:pt x="1454844" y="4369045"/>
                </a:lnTo>
                <a:cubicBezTo>
                  <a:pt x="1453606" y="4653126"/>
                  <a:pt x="1456330" y="4958295"/>
                  <a:pt x="1455092" y="5242376"/>
                </a:cubicBezTo>
                <a:lnTo>
                  <a:pt x="317" y="5244947"/>
                </a:lnTo>
                <a:cubicBezTo>
                  <a:pt x="-2467" y="3507919"/>
                  <a:pt x="14052" y="1737028"/>
                  <a:pt x="11268" y="0"/>
                </a:cubicBez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680"/>
            </a:lvl1pPr>
          </a:lstStyle>
          <a:p>
            <a:r>
              <a:rPr lang="pl-PL"/>
              <a:t>Kliknij ikonę, aby dodać obraz</a:t>
            </a:r>
            <a:endParaRPr lang="pl-PL" dirty="0"/>
          </a:p>
        </p:txBody>
      </p:sp>
      <p:sp>
        <p:nvSpPr>
          <p:cNvPr id="12" name="Prostokąt 11">
            <a:extLst>
              <a:ext uri="{FF2B5EF4-FFF2-40B4-BE49-F238E27FC236}">
                <a16:creationId xmlns:a16="http://schemas.microsoft.com/office/drawing/2014/main" id="{F8E39A3A-22D6-B8ED-2F58-16F69704FFAA}"/>
              </a:ext>
              <a:ext uri="{C183D7F6-B498-43B3-948B-1728B52AA6E4}">
                <adec:decorative xmlns:adec="http://schemas.microsoft.com/office/drawing/2017/decorative" val="1"/>
              </a:ext>
            </a:extLst>
          </p:cNvPr>
          <p:cNvSpPr/>
          <p:nvPr userDrawn="1"/>
        </p:nvSpPr>
        <p:spPr>
          <a:xfrm>
            <a:off x="2108483" y="3050061"/>
            <a:ext cx="7035518" cy="1236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483768" y="3747872"/>
            <a:ext cx="6465290" cy="480062"/>
          </a:xfrm>
        </p:spPr>
        <p:txBody>
          <a:bodyPr/>
          <a:lstStyle/>
          <a:p>
            <a:r>
              <a:rPr lang="pl-PL" dirty="0"/>
              <a:t>Kliknij, aby edytować styl</a:t>
            </a:r>
          </a:p>
        </p:txBody>
      </p:sp>
      <p:pic>
        <p:nvPicPr>
          <p:cNvPr id="13" name="Obraz 12">
            <a:extLst>
              <a:ext uri="{FF2B5EF4-FFF2-40B4-BE49-F238E27FC236}">
                <a16:creationId xmlns:a16="http://schemas.microsoft.com/office/drawing/2014/main" id="{9997DB1B-7AEA-45AB-A95E-349DEBEE204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8483" y="3050061"/>
            <a:ext cx="3387422" cy="624285"/>
          </a:xfrm>
          <a:prstGeom prst="rect">
            <a:avLst/>
          </a:prstGeom>
        </p:spPr>
      </p:pic>
      <p:pic>
        <p:nvPicPr>
          <p:cNvPr id="3" name="Obraz 2">
            <a:extLst>
              <a:ext uri="{FF2B5EF4-FFF2-40B4-BE49-F238E27FC236}">
                <a16:creationId xmlns:a16="http://schemas.microsoft.com/office/drawing/2014/main" id="{15F78541-857E-A4AB-2164-F9E18CA1540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748" y="4357213"/>
            <a:ext cx="7835692" cy="734817"/>
          </a:xfrm>
          <a:prstGeom prst="rect">
            <a:avLst/>
          </a:prstGeom>
        </p:spPr>
      </p:pic>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30" name="Prostokąt 29">
            <a:extLst>
              <a:ext uri="{FF2B5EF4-FFF2-40B4-BE49-F238E27FC236}">
                <a16:creationId xmlns:a16="http://schemas.microsoft.com/office/drawing/2014/main" id="{C0CA1683-BBD7-49B1-A28E-B898DDE62117}"/>
              </a:ext>
              <a:ext uri="{C183D7F6-B498-43B3-948B-1728B52AA6E4}">
                <adec:decorative xmlns:adec="http://schemas.microsoft.com/office/drawing/2017/decorative" val="1"/>
              </a:ext>
            </a:extLst>
          </p:cNvPr>
          <p:cNvSpPr/>
          <p:nvPr userDrawn="1"/>
        </p:nvSpPr>
        <p:spPr>
          <a:xfrm>
            <a:off x="1" y="0"/>
            <a:ext cx="4264484" cy="19687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9" name="Prostokąt 8">
            <a:extLst>
              <a:ext uri="{FF2B5EF4-FFF2-40B4-BE49-F238E27FC236}">
                <a16:creationId xmlns:a16="http://schemas.microsoft.com/office/drawing/2014/main" id="{A63EBD56-4A88-4F5C-BEAF-A33740721C44}"/>
              </a:ext>
            </a:extLst>
          </p:cNvPr>
          <p:cNvSpPr/>
          <p:nvPr userDrawn="1"/>
        </p:nvSpPr>
        <p:spPr>
          <a:xfrm>
            <a:off x="877064" y="1349596"/>
            <a:ext cx="7389873" cy="293697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itle 1"/>
          <p:cNvSpPr>
            <a:spLocks noGrp="1"/>
          </p:cNvSpPr>
          <p:nvPr>
            <p:ph type="ctrTitle"/>
          </p:nvPr>
        </p:nvSpPr>
        <p:spPr>
          <a:xfrm>
            <a:off x="1185249" y="2088941"/>
            <a:ext cx="6773550" cy="740100"/>
          </a:xfrm>
        </p:spPr>
        <p:txBody>
          <a:bodyPr anchor="t" anchorCtr="0">
            <a:normAutofit/>
          </a:bodyPr>
          <a:lstStyle>
            <a:lvl1pPr algn="l">
              <a:lnSpc>
                <a:spcPts val="2722"/>
              </a:lnSpc>
              <a:defRPr sz="2177"/>
            </a:lvl1pPr>
          </a:lstStyle>
          <a:p>
            <a:r>
              <a:rPr lang="pl-PL" dirty="0"/>
              <a:t>Kliknij, aby edytować styl</a:t>
            </a:r>
            <a:endParaRPr lang="en-US" dirty="0"/>
          </a:p>
        </p:txBody>
      </p:sp>
      <p:sp>
        <p:nvSpPr>
          <p:cNvPr id="3" name="Subtitle 2"/>
          <p:cNvSpPr>
            <a:spLocks noGrp="1"/>
          </p:cNvSpPr>
          <p:nvPr>
            <p:ph type="subTitle" idx="1"/>
          </p:nvPr>
        </p:nvSpPr>
        <p:spPr>
          <a:xfrm>
            <a:off x="1185259" y="3307899"/>
            <a:ext cx="6773483" cy="734817"/>
          </a:xfrm>
        </p:spPr>
        <p:txBody>
          <a:bodyPr>
            <a:normAutofit/>
          </a:bodyPr>
          <a:lstStyle>
            <a:lvl1pPr marL="0" indent="0" algn="l">
              <a:lnSpc>
                <a:spcPts val="2381"/>
              </a:lnSpc>
              <a:buNone/>
              <a:defRPr sz="1905" b="1">
                <a:solidFill>
                  <a:schemeClr val="tx2"/>
                </a:solidFill>
              </a:defRPr>
            </a:lvl1pPr>
            <a:lvl2pPr marL="342903" indent="0" algn="ctr">
              <a:buNone/>
              <a:defRPr sz="1500"/>
            </a:lvl2pPr>
            <a:lvl3pPr marL="685804" indent="0" algn="ctr">
              <a:buNone/>
              <a:defRPr sz="1350"/>
            </a:lvl3pPr>
            <a:lvl4pPr marL="1028707" indent="0" algn="ctr">
              <a:buNone/>
              <a:defRPr sz="1200"/>
            </a:lvl4pPr>
            <a:lvl5pPr marL="1371609" indent="0" algn="ctr">
              <a:buNone/>
              <a:defRPr sz="1200"/>
            </a:lvl5pPr>
            <a:lvl6pPr marL="1714511" indent="0" algn="ctr">
              <a:buNone/>
              <a:defRPr sz="1200"/>
            </a:lvl6pPr>
            <a:lvl7pPr marL="2057413" indent="0" algn="ctr">
              <a:buNone/>
              <a:defRPr sz="1200"/>
            </a:lvl7pPr>
            <a:lvl8pPr marL="2400316" indent="0" algn="ctr">
              <a:buNone/>
              <a:defRPr sz="1200"/>
            </a:lvl8pPr>
            <a:lvl9pPr marL="2743218" indent="0" algn="ctr">
              <a:buNone/>
              <a:defRPr sz="1200"/>
            </a:lvl9pPr>
          </a:lstStyle>
          <a:p>
            <a:r>
              <a:rPr lang="pl-PL"/>
              <a:t>Kliknij, aby edytować styl wzorca podtytułu</a:t>
            </a:r>
            <a:endParaRPr lang="en-US" dirty="0"/>
          </a:p>
        </p:txBody>
      </p:sp>
      <p:sp>
        <p:nvSpPr>
          <p:cNvPr id="4" name="Date Placeholder 3"/>
          <p:cNvSpPr>
            <a:spLocks noGrp="1"/>
          </p:cNvSpPr>
          <p:nvPr>
            <p:ph type="dt" sz="half" idx="10"/>
          </p:nvPr>
        </p:nvSpPr>
        <p:spPr>
          <a:xfrm>
            <a:off x="6726719" y="367682"/>
            <a:ext cx="1539287" cy="237532"/>
          </a:xfrm>
          <a:prstGeom prst="rect">
            <a:avLst/>
          </a:prstGeom>
        </p:spPr>
        <p:txBody>
          <a:bodyPr lIns="0" tIns="0" rIns="0" bIns="0"/>
          <a:lstStyle>
            <a:lvl1pPr algn="r">
              <a:lnSpc>
                <a:spcPts val="1225"/>
              </a:lnSpc>
              <a:defRPr sz="953">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30.10.2025</a:t>
            </a:fld>
            <a:endParaRPr lang="pl-PL" dirty="0"/>
          </a:p>
        </p:txBody>
      </p:sp>
      <p:pic>
        <p:nvPicPr>
          <p:cNvPr id="6" name="Obraz 5">
            <a:extLst>
              <a:ext uri="{FF2B5EF4-FFF2-40B4-BE49-F238E27FC236}">
                <a16:creationId xmlns:a16="http://schemas.microsoft.com/office/drawing/2014/main" id="{039E0742-6ADE-F448-8437-7F591E1D07FA}"/>
              </a:ext>
              <a:ext uri="{C183D7F6-B498-43B3-948B-1728B52AA6E4}">
                <adec:decorative xmlns:adec="http://schemas.microsoft.com/office/drawing/2017/decorative" val="1"/>
              </a:ext>
            </a:extLst>
          </p:cNvPr>
          <p:cNvPicPr>
            <a:picLocks noChangeAspect="1"/>
          </p:cNvPicPr>
          <p:nvPr userDrawn="1"/>
        </p:nvPicPr>
        <p:blipFill>
          <a:blip r:embed="rId2">
            <a:alphaModFix amt="55000"/>
            <a:extLst>
              <a:ext uri="{28A0092B-C50C-407E-A947-70E740481C1C}">
                <a14:useLocalDpi xmlns:a14="http://schemas.microsoft.com/office/drawing/2010/main" val="0"/>
              </a:ext>
            </a:extLst>
          </a:blip>
          <a:stretch>
            <a:fillRect/>
          </a:stretch>
        </p:blipFill>
        <p:spPr>
          <a:xfrm>
            <a:off x="402576" y="824802"/>
            <a:ext cx="342900" cy="342900"/>
          </a:xfrm>
          <a:prstGeom prst="rect">
            <a:avLst/>
          </a:prstGeom>
        </p:spPr>
      </p:pic>
      <p:pic>
        <p:nvPicPr>
          <p:cNvPr id="17" name="Obraz 16">
            <a:extLst>
              <a:ext uri="{FF2B5EF4-FFF2-40B4-BE49-F238E27FC236}">
                <a16:creationId xmlns:a16="http://schemas.microsoft.com/office/drawing/2014/main" id="{F60567DB-D582-D44E-A6AD-12B2B5F1FE7B}"/>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1011924" y="349553"/>
            <a:ext cx="342900" cy="342900"/>
          </a:xfrm>
          <a:prstGeom prst="rect">
            <a:avLst/>
          </a:prstGeom>
        </p:spPr>
      </p:pic>
      <p:pic>
        <p:nvPicPr>
          <p:cNvPr id="19" name="Obraz 18">
            <a:extLst>
              <a:ext uri="{FF2B5EF4-FFF2-40B4-BE49-F238E27FC236}">
                <a16:creationId xmlns:a16="http://schemas.microsoft.com/office/drawing/2014/main" id="{39EEE39C-033E-F640-8C4C-E23D91BEA336}"/>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024976" y="824802"/>
            <a:ext cx="342900" cy="342900"/>
          </a:xfrm>
          <a:prstGeom prst="rect">
            <a:avLst/>
          </a:prstGeom>
        </p:spPr>
      </p:pic>
      <p:pic>
        <p:nvPicPr>
          <p:cNvPr id="21" name="Obraz 20">
            <a:extLst>
              <a:ext uri="{FF2B5EF4-FFF2-40B4-BE49-F238E27FC236}">
                <a16:creationId xmlns:a16="http://schemas.microsoft.com/office/drawing/2014/main" id="{C169AC8E-96EA-1048-803E-97D6CEE5E102}"/>
              </a:ext>
              <a:ext uri="{C183D7F6-B498-43B3-948B-1728B52AA6E4}">
                <adec:decorative xmlns:adec="http://schemas.microsoft.com/office/drawing/2017/decorative" val="1"/>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492560" y="344396"/>
            <a:ext cx="342900" cy="342900"/>
          </a:xfrm>
          <a:prstGeom prst="rect">
            <a:avLst/>
          </a:prstGeom>
        </p:spPr>
      </p:pic>
      <p:pic>
        <p:nvPicPr>
          <p:cNvPr id="23" name="Obraz 22">
            <a:extLst>
              <a:ext uri="{FF2B5EF4-FFF2-40B4-BE49-F238E27FC236}">
                <a16:creationId xmlns:a16="http://schemas.microsoft.com/office/drawing/2014/main" id="{D5D90F56-CFD2-1A40-B479-B556FC2D370D}"/>
              </a:ext>
              <a:ext uri="{C183D7F6-B498-43B3-948B-1728B52AA6E4}">
                <adec:decorative xmlns:adec="http://schemas.microsoft.com/office/drawing/2017/decorative" val="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395536" y="349552"/>
            <a:ext cx="342900" cy="342900"/>
          </a:xfrm>
          <a:prstGeom prst="rect">
            <a:avLst/>
          </a:prstGeom>
        </p:spPr>
      </p:pic>
      <p:pic>
        <p:nvPicPr>
          <p:cNvPr id="25" name="Obraz 24">
            <a:extLst>
              <a:ext uri="{FF2B5EF4-FFF2-40B4-BE49-F238E27FC236}">
                <a16:creationId xmlns:a16="http://schemas.microsoft.com/office/drawing/2014/main" id="{48E96C1A-FA5C-A24F-9872-8608B9B3BC4F}"/>
              </a:ext>
              <a:ext uri="{C183D7F6-B498-43B3-948B-1728B52AA6E4}">
                <adec:decorative xmlns:adec="http://schemas.microsoft.com/office/drawing/2017/decorative" val="1"/>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643979" y="831921"/>
            <a:ext cx="342900" cy="342900"/>
          </a:xfrm>
          <a:prstGeom prst="rect">
            <a:avLst/>
          </a:prstGeom>
        </p:spPr>
      </p:pic>
      <p:pic>
        <p:nvPicPr>
          <p:cNvPr id="27" name="Obraz 26">
            <a:extLst>
              <a:ext uri="{FF2B5EF4-FFF2-40B4-BE49-F238E27FC236}">
                <a16:creationId xmlns:a16="http://schemas.microsoft.com/office/drawing/2014/main" id="{28B2440F-CBE5-784D-ADC8-E797F64F472B}"/>
              </a:ext>
              <a:ext uri="{C183D7F6-B498-43B3-948B-1728B52AA6E4}">
                <adec:decorative xmlns:adec="http://schemas.microsoft.com/office/drawing/2017/decorative" val="1"/>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251489" y="347988"/>
            <a:ext cx="342900" cy="342900"/>
          </a:xfrm>
          <a:prstGeom prst="rect">
            <a:avLst/>
          </a:prstGeom>
        </p:spPr>
      </p:pic>
      <p:pic>
        <p:nvPicPr>
          <p:cNvPr id="29" name="Obraz 28">
            <a:extLst>
              <a:ext uri="{FF2B5EF4-FFF2-40B4-BE49-F238E27FC236}">
                <a16:creationId xmlns:a16="http://schemas.microsoft.com/office/drawing/2014/main" id="{1C717A0E-10D0-FA43-BF65-49909BDCEAFA}"/>
              </a:ext>
              <a:ext uri="{C183D7F6-B498-43B3-948B-1728B52AA6E4}">
                <adec:decorative xmlns:adec="http://schemas.microsoft.com/office/drawing/2017/decorative" val="1"/>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69293" y="342342"/>
            <a:ext cx="342900" cy="342900"/>
          </a:xfrm>
          <a:prstGeom prst="rect">
            <a:avLst/>
          </a:prstGeom>
        </p:spPr>
      </p:pic>
      <p:pic>
        <p:nvPicPr>
          <p:cNvPr id="31" name="Obraz 30">
            <a:extLst>
              <a:ext uri="{FF2B5EF4-FFF2-40B4-BE49-F238E27FC236}">
                <a16:creationId xmlns:a16="http://schemas.microsoft.com/office/drawing/2014/main" id="{A2891D6F-956C-9342-B2BB-C701A5BC5154}"/>
              </a:ext>
              <a:ext uri="{C183D7F6-B498-43B3-948B-1728B52AA6E4}">
                <adec:decorative xmlns:adec="http://schemas.microsoft.com/office/drawing/2017/decorative" val="1"/>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1633684" y="339502"/>
            <a:ext cx="342900" cy="342900"/>
          </a:xfrm>
          <a:prstGeom prst="rect">
            <a:avLst/>
          </a:prstGeom>
        </p:spPr>
      </p:pic>
      <p:pic>
        <p:nvPicPr>
          <p:cNvPr id="33" name="Obraz 32">
            <a:extLst>
              <a:ext uri="{FF2B5EF4-FFF2-40B4-BE49-F238E27FC236}">
                <a16:creationId xmlns:a16="http://schemas.microsoft.com/office/drawing/2014/main" id="{7DE0C268-A93E-1C47-9AA3-10F1F10D0971}"/>
              </a:ext>
              <a:ext uri="{C183D7F6-B498-43B3-948B-1728B52AA6E4}">
                <adec:decorative xmlns:adec="http://schemas.microsoft.com/office/drawing/2017/decorative" val="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867398" y="829987"/>
            <a:ext cx="342900" cy="342900"/>
          </a:xfrm>
          <a:prstGeom prst="rect">
            <a:avLst/>
          </a:prstGeom>
        </p:spPr>
      </p:pic>
      <p:pic>
        <p:nvPicPr>
          <p:cNvPr id="35" name="Obraz 34">
            <a:extLst>
              <a:ext uri="{FF2B5EF4-FFF2-40B4-BE49-F238E27FC236}">
                <a16:creationId xmlns:a16="http://schemas.microsoft.com/office/drawing/2014/main" id="{45508241-FE91-D847-8686-4F72BD314220}"/>
              </a:ext>
              <a:ext uri="{C183D7F6-B498-43B3-948B-1728B52AA6E4}">
                <adec:decorative xmlns:adec="http://schemas.microsoft.com/office/drawing/2017/decorative" val="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492413" y="829009"/>
            <a:ext cx="342900" cy="342900"/>
          </a:xfrm>
          <a:prstGeom prst="rect">
            <a:avLst/>
          </a:prstGeom>
        </p:spPr>
      </p:pic>
      <p:pic>
        <p:nvPicPr>
          <p:cNvPr id="37" name="Obraz 36">
            <a:extLst>
              <a:ext uri="{FF2B5EF4-FFF2-40B4-BE49-F238E27FC236}">
                <a16:creationId xmlns:a16="http://schemas.microsoft.com/office/drawing/2014/main" id="{EB9A3203-260A-FA4A-9526-A6276A5756DA}"/>
              </a:ext>
              <a:ext uri="{C183D7F6-B498-43B3-948B-1728B52AA6E4}">
                <adec:decorative xmlns:adec="http://schemas.microsoft.com/office/drawing/2017/decorative" val="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2251489" y="829009"/>
            <a:ext cx="342900" cy="342900"/>
          </a:xfrm>
          <a:prstGeom prst="rect">
            <a:avLst/>
          </a:prstGeom>
        </p:spPr>
      </p:pic>
      <p:pic>
        <p:nvPicPr>
          <p:cNvPr id="32" name="Obraz 31">
            <a:extLst>
              <a:ext uri="{FF2B5EF4-FFF2-40B4-BE49-F238E27FC236}">
                <a16:creationId xmlns:a16="http://schemas.microsoft.com/office/drawing/2014/main" id="{A2E34B4B-2F98-4123-BCC4-081E05CD7DB1}"/>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77063" y="1342959"/>
            <a:ext cx="3387422" cy="624285"/>
          </a:xfrm>
          <a:prstGeom prst="rect">
            <a:avLst/>
          </a:prstGeom>
        </p:spPr>
      </p:pic>
      <p:pic>
        <p:nvPicPr>
          <p:cNvPr id="5" name="Obraz 4">
            <a:extLst>
              <a:ext uri="{FF2B5EF4-FFF2-40B4-BE49-F238E27FC236}">
                <a16:creationId xmlns:a16="http://schemas.microsoft.com/office/drawing/2014/main" id="{1335AC2F-4964-5F1A-7672-24B163880007}"/>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96748" y="4357213"/>
            <a:ext cx="7835692" cy="734817"/>
          </a:xfrm>
          <a:prstGeom prst="rect">
            <a:avLst/>
          </a:prstGeom>
        </p:spPr>
      </p:pic>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65"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bg>
      <p:bgRef idx="1001">
        <a:schemeClr val="bg1"/>
      </p:bgRef>
    </p:bg>
    <p:spTree>
      <p:nvGrpSpPr>
        <p:cNvPr id="1" name=""/>
        <p:cNvGrpSpPr/>
        <p:nvPr/>
      </p:nvGrpSpPr>
      <p:grpSpPr>
        <a:xfrm>
          <a:off x="0" y="0"/>
          <a:ext cx="0" cy="0"/>
          <a:chOff x="0" y="0"/>
          <a:chExt cx="0" cy="0"/>
        </a:xfrm>
      </p:grpSpPr>
      <p:sp>
        <p:nvSpPr>
          <p:cNvPr id="17" name="Symbol zastępczy obrazu 8">
            <a:extLst>
              <a:ext uri="{FF2B5EF4-FFF2-40B4-BE49-F238E27FC236}">
                <a16:creationId xmlns:a16="http://schemas.microsoft.com/office/drawing/2014/main" id="{5DB7025B-8E3D-400F-9C76-C0A26B301144}"/>
              </a:ext>
              <a:ext uri="{C183D7F6-B498-43B3-948B-1728B52AA6E4}">
                <adec:decorative xmlns:adec="http://schemas.microsoft.com/office/drawing/2017/decorative" val="1"/>
              </a:ext>
            </a:extLst>
          </p:cNvPr>
          <p:cNvSpPr>
            <a:spLocks noGrp="1"/>
          </p:cNvSpPr>
          <p:nvPr>
            <p:ph type="pic" sz="quarter" idx="11"/>
          </p:nvPr>
        </p:nvSpPr>
        <p:spPr>
          <a:xfrm>
            <a:off x="9026" y="9407"/>
            <a:ext cx="5850822" cy="3687291"/>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 name="connsiteX0" fmla="*/ 0 w 6835775"/>
              <a:gd name="connsiteY0" fmla="*/ 0 h 4859338"/>
              <a:gd name="connsiteX1" fmla="*/ 6835775 w 6835775"/>
              <a:gd name="connsiteY1" fmla="*/ 0 h 4859338"/>
              <a:gd name="connsiteX2" fmla="*/ 6835775 w 6835775"/>
              <a:gd name="connsiteY2" fmla="*/ 4500563 h 4859338"/>
              <a:gd name="connsiteX3" fmla="*/ 2176475 w 6835775"/>
              <a:gd name="connsiteY3" fmla="*/ 4232329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249635 h 4859338"/>
              <a:gd name="connsiteX3" fmla="*/ 2176475 w 6835775"/>
              <a:gd name="connsiteY3" fmla="*/ 4232329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249635 h 4859338"/>
              <a:gd name="connsiteX3" fmla="*/ 2162707 w 6835775"/>
              <a:gd name="connsiteY3" fmla="*/ 4111191 h 4859338"/>
              <a:gd name="connsiteX4" fmla="*/ 2155824 w 6835775"/>
              <a:gd name="connsiteY4" fmla="*/ 4859338 h 4859338"/>
              <a:gd name="connsiteX5" fmla="*/ 0 w 6835775"/>
              <a:gd name="connsiteY5" fmla="*/ 4859338 h 4859338"/>
              <a:gd name="connsiteX6" fmla="*/ 0 w 6835775"/>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62707 w 6836438"/>
              <a:gd name="connsiteY3" fmla="*/ 4111191 h 4859338"/>
              <a:gd name="connsiteX4" fmla="*/ 2155824 w 6836438"/>
              <a:gd name="connsiteY4" fmla="*/ 4859338 h 4859338"/>
              <a:gd name="connsiteX5" fmla="*/ 0 w 6836438"/>
              <a:gd name="connsiteY5" fmla="*/ 4859338 h 4859338"/>
              <a:gd name="connsiteX6" fmla="*/ 0 w 6836438"/>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76475 w 6836438"/>
              <a:gd name="connsiteY3" fmla="*/ 4059275 h 4859338"/>
              <a:gd name="connsiteX4" fmla="*/ 2155824 w 6836438"/>
              <a:gd name="connsiteY4" fmla="*/ 4859338 h 4859338"/>
              <a:gd name="connsiteX5" fmla="*/ 0 w 6836438"/>
              <a:gd name="connsiteY5" fmla="*/ 4859338 h 4859338"/>
              <a:gd name="connsiteX6" fmla="*/ 0 w 6836438"/>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62707 w 6836438"/>
              <a:gd name="connsiteY3" fmla="*/ 4059275 h 4859338"/>
              <a:gd name="connsiteX4" fmla="*/ 2155824 w 6836438"/>
              <a:gd name="connsiteY4" fmla="*/ 4859338 h 4859338"/>
              <a:gd name="connsiteX5" fmla="*/ 0 w 6836438"/>
              <a:gd name="connsiteY5" fmla="*/ 4859338 h 4859338"/>
              <a:gd name="connsiteX6" fmla="*/ 0 w 6836438"/>
              <a:gd name="connsiteY6" fmla="*/ 0 h 4859338"/>
              <a:gd name="connsiteX0" fmla="*/ 0 w 6835775"/>
              <a:gd name="connsiteY0" fmla="*/ 0 h 4859338"/>
              <a:gd name="connsiteX1" fmla="*/ 6835775 w 6835775"/>
              <a:gd name="connsiteY1" fmla="*/ 0 h 4859338"/>
              <a:gd name="connsiteX2" fmla="*/ 6828892 w 6835775"/>
              <a:gd name="connsiteY2" fmla="*/ 4076581 h 4859338"/>
              <a:gd name="connsiteX3" fmla="*/ 2162707 w 6835775"/>
              <a:gd name="connsiteY3" fmla="*/ 405927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050623 h 4859338"/>
              <a:gd name="connsiteX3" fmla="*/ 2162707 w 6835775"/>
              <a:gd name="connsiteY3" fmla="*/ 405927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050623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5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5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6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98126"/>
              <a:gd name="connsiteX1" fmla="*/ 6835775 w 6835775"/>
              <a:gd name="connsiteY1" fmla="*/ 0 h 4898126"/>
              <a:gd name="connsiteX2" fmla="*/ 6835011 w 6835775"/>
              <a:gd name="connsiteY2" fmla="*/ 4119846 h 4898126"/>
              <a:gd name="connsiteX3" fmla="*/ 2168826 w 6835775"/>
              <a:gd name="connsiteY3" fmla="*/ 4120805 h 4898126"/>
              <a:gd name="connsiteX4" fmla="*/ 2259079 w 6835775"/>
              <a:gd name="connsiteY4" fmla="*/ 4898126 h 4898126"/>
              <a:gd name="connsiteX5" fmla="*/ 0 w 6835775"/>
              <a:gd name="connsiteY5" fmla="*/ 4859338 h 4898126"/>
              <a:gd name="connsiteX6" fmla="*/ 0 w 6835775"/>
              <a:gd name="connsiteY6" fmla="*/ 0 h 4898126"/>
              <a:gd name="connsiteX0" fmla="*/ 0 w 6835775"/>
              <a:gd name="connsiteY0" fmla="*/ 0 h 4898126"/>
              <a:gd name="connsiteX1" fmla="*/ 6835775 w 6835775"/>
              <a:gd name="connsiteY1" fmla="*/ 0 h 4898126"/>
              <a:gd name="connsiteX2" fmla="*/ 6835011 w 6835775"/>
              <a:gd name="connsiteY2" fmla="*/ 4119846 h 4898126"/>
              <a:gd name="connsiteX3" fmla="*/ 2258314 w 6835775"/>
              <a:gd name="connsiteY3" fmla="*/ 4130502 h 4898126"/>
              <a:gd name="connsiteX4" fmla="*/ 2259079 w 6835775"/>
              <a:gd name="connsiteY4" fmla="*/ 4898126 h 4898126"/>
              <a:gd name="connsiteX5" fmla="*/ 0 w 6835775"/>
              <a:gd name="connsiteY5" fmla="*/ 4859338 h 4898126"/>
              <a:gd name="connsiteX6" fmla="*/ 0 w 6835775"/>
              <a:gd name="connsiteY6" fmla="*/ 0 h 4898126"/>
              <a:gd name="connsiteX0" fmla="*/ 0 w 6835775"/>
              <a:gd name="connsiteY0" fmla="*/ 0 h 4898126"/>
              <a:gd name="connsiteX1" fmla="*/ 6835775 w 6835775"/>
              <a:gd name="connsiteY1" fmla="*/ 0 h 4898126"/>
              <a:gd name="connsiteX2" fmla="*/ 6835011 w 6835775"/>
              <a:gd name="connsiteY2" fmla="*/ 4119846 h 4898126"/>
              <a:gd name="connsiteX3" fmla="*/ 2265198 w 6835775"/>
              <a:gd name="connsiteY3" fmla="*/ 4072319 h 4898126"/>
              <a:gd name="connsiteX4" fmla="*/ 2259079 w 6835775"/>
              <a:gd name="connsiteY4" fmla="*/ 4898126 h 4898126"/>
              <a:gd name="connsiteX5" fmla="*/ 0 w 6835775"/>
              <a:gd name="connsiteY5" fmla="*/ 4859338 h 4898126"/>
              <a:gd name="connsiteX6" fmla="*/ 0 w 6835775"/>
              <a:gd name="connsiteY6" fmla="*/ 0 h 4898126"/>
              <a:gd name="connsiteX0" fmla="*/ 0 w 6842219"/>
              <a:gd name="connsiteY0" fmla="*/ 0 h 4898126"/>
              <a:gd name="connsiteX1" fmla="*/ 6835775 w 6842219"/>
              <a:gd name="connsiteY1" fmla="*/ 0 h 4898126"/>
              <a:gd name="connsiteX2" fmla="*/ 6841895 w 6842219"/>
              <a:gd name="connsiteY2" fmla="*/ 4061663 h 4898126"/>
              <a:gd name="connsiteX3" fmla="*/ 2265198 w 6842219"/>
              <a:gd name="connsiteY3" fmla="*/ 4072319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61663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51966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13178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13178 h 4898126"/>
              <a:gd name="connsiteX3" fmla="*/ 2244548 w 6842219"/>
              <a:gd name="connsiteY3" fmla="*/ 4082018 h 4898126"/>
              <a:gd name="connsiteX4" fmla="*/ 2259079 w 6842219"/>
              <a:gd name="connsiteY4" fmla="*/ 4898126 h 4898126"/>
              <a:gd name="connsiteX5" fmla="*/ 0 w 6842219"/>
              <a:gd name="connsiteY5" fmla="*/ 4859338 h 4898126"/>
              <a:gd name="connsiteX6" fmla="*/ 0 w 6842219"/>
              <a:gd name="connsiteY6" fmla="*/ 0 h 4898126"/>
              <a:gd name="connsiteX0" fmla="*/ 0 w 6869529"/>
              <a:gd name="connsiteY0" fmla="*/ 0 h 4898126"/>
              <a:gd name="connsiteX1" fmla="*/ 6835775 w 6869529"/>
              <a:gd name="connsiteY1" fmla="*/ 0 h 4898126"/>
              <a:gd name="connsiteX2" fmla="*/ 6869430 w 6869529"/>
              <a:gd name="connsiteY2" fmla="*/ 4090754 h 4898126"/>
              <a:gd name="connsiteX3" fmla="*/ 2244548 w 6869529"/>
              <a:gd name="connsiteY3" fmla="*/ 4082018 h 4898126"/>
              <a:gd name="connsiteX4" fmla="*/ 2259079 w 6869529"/>
              <a:gd name="connsiteY4" fmla="*/ 4898126 h 4898126"/>
              <a:gd name="connsiteX5" fmla="*/ 0 w 6869529"/>
              <a:gd name="connsiteY5" fmla="*/ 4859338 h 4898126"/>
              <a:gd name="connsiteX6" fmla="*/ 0 w 6869529"/>
              <a:gd name="connsiteY6" fmla="*/ 0 h 4898126"/>
              <a:gd name="connsiteX0" fmla="*/ 0 w 6869529"/>
              <a:gd name="connsiteY0" fmla="*/ 0 h 4907822"/>
              <a:gd name="connsiteX1" fmla="*/ 6835775 w 6869529"/>
              <a:gd name="connsiteY1" fmla="*/ 0 h 4907822"/>
              <a:gd name="connsiteX2" fmla="*/ 6869430 w 6869529"/>
              <a:gd name="connsiteY2" fmla="*/ 4090754 h 4907822"/>
              <a:gd name="connsiteX3" fmla="*/ 2244548 w 6869529"/>
              <a:gd name="connsiteY3" fmla="*/ 4082018 h 4907822"/>
              <a:gd name="connsiteX4" fmla="*/ 2245312 w 6869529"/>
              <a:gd name="connsiteY4" fmla="*/ 4907822 h 4907822"/>
              <a:gd name="connsiteX5" fmla="*/ 0 w 6869529"/>
              <a:gd name="connsiteY5" fmla="*/ 4859338 h 4907822"/>
              <a:gd name="connsiteX6" fmla="*/ 0 w 6869529"/>
              <a:gd name="connsiteY6" fmla="*/ 0 h 4907822"/>
              <a:gd name="connsiteX0" fmla="*/ 0 w 6869529"/>
              <a:gd name="connsiteY0" fmla="*/ 0 h 4917518"/>
              <a:gd name="connsiteX1" fmla="*/ 6835775 w 6869529"/>
              <a:gd name="connsiteY1" fmla="*/ 0 h 4917518"/>
              <a:gd name="connsiteX2" fmla="*/ 6869430 w 6869529"/>
              <a:gd name="connsiteY2" fmla="*/ 4090754 h 4917518"/>
              <a:gd name="connsiteX3" fmla="*/ 2244548 w 6869529"/>
              <a:gd name="connsiteY3" fmla="*/ 4082018 h 4917518"/>
              <a:gd name="connsiteX4" fmla="*/ 2245312 w 6869529"/>
              <a:gd name="connsiteY4" fmla="*/ 4917518 h 4917518"/>
              <a:gd name="connsiteX5" fmla="*/ 0 w 6869529"/>
              <a:gd name="connsiteY5" fmla="*/ 4859338 h 4917518"/>
              <a:gd name="connsiteX6" fmla="*/ 0 w 6869529"/>
              <a:gd name="connsiteY6" fmla="*/ 0 h 4917518"/>
              <a:gd name="connsiteX0" fmla="*/ 0 w 6869529"/>
              <a:gd name="connsiteY0" fmla="*/ 0 h 4917518"/>
              <a:gd name="connsiteX1" fmla="*/ 6835775 w 6869529"/>
              <a:gd name="connsiteY1" fmla="*/ 0 h 4917518"/>
              <a:gd name="connsiteX2" fmla="*/ 6869430 w 6869529"/>
              <a:gd name="connsiteY2" fmla="*/ 4090754 h 4917518"/>
              <a:gd name="connsiteX3" fmla="*/ 2244548 w 6869529"/>
              <a:gd name="connsiteY3" fmla="*/ 4082018 h 4917518"/>
              <a:gd name="connsiteX4" fmla="*/ 2245312 w 6869529"/>
              <a:gd name="connsiteY4" fmla="*/ 4917518 h 4917518"/>
              <a:gd name="connsiteX5" fmla="*/ 0 w 6869529"/>
              <a:gd name="connsiteY5" fmla="*/ 4859338 h 4917518"/>
              <a:gd name="connsiteX6" fmla="*/ 0 w 6869529"/>
              <a:gd name="connsiteY6" fmla="*/ 0 h 4917518"/>
              <a:gd name="connsiteX0" fmla="*/ 0 w 6869529"/>
              <a:gd name="connsiteY0" fmla="*/ 0 h 4883040"/>
              <a:gd name="connsiteX1" fmla="*/ 6835775 w 6869529"/>
              <a:gd name="connsiteY1" fmla="*/ 0 h 4883040"/>
              <a:gd name="connsiteX2" fmla="*/ 6869430 w 6869529"/>
              <a:gd name="connsiteY2" fmla="*/ 4090754 h 4883040"/>
              <a:gd name="connsiteX3" fmla="*/ 2244548 w 6869529"/>
              <a:gd name="connsiteY3" fmla="*/ 4082018 h 4883040"/>
              <a:gd name="connsiteX4" fmla="*/ 2245312 w 6869529"/>
              <a:gd name="connsiteY4" fmla="*/ 4883040 h 4883040"/>
              <a:gd name="connsiteX5" fmla="*/ 0 w 6869529"/>
              <a:gd name="connsiteY5" fmla="*/ 4859338 h 4883040"/>
              <a:gd name="connsiteX6" fmla="*/ 0 w 6869529"/>
              <a:gd name="connsiteY6" fmla="*/ 0 h 4883040"/>
              <a:gd name="connsiteX0" fmla="*/ 0 w 6869529"/>
              <a:gd name="connsiteY0" fmla="*/ 0 h 4871547"/>
              <a:gd name="connsiteX1" fmla="*/ 6835775 w 6869529"/>
              <a:gd name="connsiteY1" fmla="*/ 0 h 4871547"/>
              <a:gd name="connsiteX2" fmla="*/ 6869430 w 6869529"/>
              <a:gd name="connsiteY2" fmla="*/ 4090754 h 4871547"/>
              <a:gd name="connsiteX3" fmla="*/ 2244548 w 6869529"/>
              <a:gd name="connsiteY3" fmla="*/ 4082018 h 4871547"/>
              <a:gd name="connsiteX4" fmla="*/ 2245312 w 6869529"/>
              <a:gd name="connsiteY4" fmla="*/ 4871547 h 4871547"/>
              <a:gd name="connsiteX5" fmla="*/ 0 w 6869529"/>
              <a:gd name="connsiteY5" fmla="*/ 4859338 h 4871547"/>
              <a:gd name="connsiteX6" fmla="*/ 0 w 6869529"/>
              <a:gd name="connsiteY6" fmla="*/ 0 h 4871547"/>
              <a:gd name="connsiteX0" fmla="*/ 0 w 6869529"/>
              <a:gd name="connsiteY0" fmla="*/ 0 h 4859338"/>
              <a:gd name="connsiteX1" fmla="*/ 6835775 w 6869529"/>
              <a:gd name="connsiteY1" fmla="*/ 0 h 4859338"/>
              <a:gd name="connsiteX2" fmla="*/ 6869430 w 6869529"/>
              <a:gd name="connsiteY2" fmla="*/ 4090754 h 4859338"/>
              <a:gd name="connsiteX3" fmla="*/ 2244548 w 6869529"/>
              <a:gd name="connsiteY3" fmla="*/ 4082018 h 4859338"/>
              <a:gd name="connsiteX4" fmla="*/ 2241233 w 6869529"/>
              <a:gd name="connsiteY4" fmla="*/ 4842815 h 4859338"/>
              <a:gd name="connsiteX5" fmla="*/ 0 w 6869529"/>
              <a:gd name="connsiteY5" fmla="*/ 4859338 h 4859338"/>
              <a:gd name="connsiteX6" fmla="*/ 0 w 6869529"/>
              <a:gd name="connsiteY6" fmla="*/ 0 h 4859338"/>
              <a:gd name="connsiteX0" fmla="*/ 0 w 6869529"/>
              <a:gd name="connsiteY0" fmla="*/ 0 h 4877294"/>
              <a:gd name="connsiteX1" fmla="*/ 6835775 w 6869529"/>
              <a:gd name="connsiteY1" fmla="*/ 0 h 4877294"/>
              <a:gd name="connsiteX2" fmla="*/ 6869430 w 6869529"/>
              <a:gd name="connsiteY2" fmla="*/ 4090754 h 4877294"/>
              <a:gd name="connsiteX3" fmla="*/ 2244548 w 6869529"/>
              <a:gd name="connsiteY3" fmla="*/ 4082018 h 4877294"/>
              <a:gd name="connsiteX4" fmla="*/ 2237154 w 6869529"/>
              <a:gd name="connsiteY4" fmla="*/ 4877294 h 4877294"/>
              <a:gd name="connsiteX5" fmla="*/ 0 w 6869529"/>
              <a:gd name="connsiteY5" fmla="*/ 4859338 h 4877294"/>
              <a:gd name="connsiteX6" fmla="*/ 0 w 6869529"/>
              <a:gd name="connsiteY6" fmla="*/ 0 h 4877294"/>
              <a:gd name="connsiteX0" fmla="*/ 0 w 6869529"/>
              <a:gd name="connsiteY0" fmla="*/ 0 h 4860055"/>
              <a:gd name="connsiteX1" fmla="*/ 6835775 w 6869529"/>
              <a:gd name="connsiteY1" fmla="*/ 0 h 4860055"/>
              <a:gd name="connsiteX2" fmla="*/ 6869430 w 6869529"/>
              <a:gd name="connsiteY2" fmla="*/ 4090754 h 4860055"/>
              <a:gd name="connsiteX3" fmla="*/ 2244548 w 6869529"/>
              <a:gd name="connsiteY3" fmla="*/ 4082018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56786 w 6869529"/>
              <a:gd name="connsiteY3" fmla="*/ 4093510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4944 w 6869529"/>
              <a:gd name="connsiteY3" fmla="*/ 4093510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0865 w 6869529"/>
              <a:gd name="connsiteY3" fmla="*/ 4087764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4944 w 6869529"/>
              <a:gd name="connsiteY3" fmla="*/ 4030301 h 4860055"/>
              <a:gd name="connsiteX4" fmla="*/ 2261629 w 6869529"/>
              <a:gd name="connsiteY4" fmla="*/ 4860055 h 4860055"/>
              <a:gd name="connsiteX5" fmla="*/ 0 w 6869529"/>
              <a:gd name="connsiteY5" fmla="*/ 4859338 h 4860055"/>
              <a:gd name="connsiteX6" fmla="*/ 0 w 6869529"/>
              <a:gd name="connsiteY6" fmla="*/ 0 h 4860055"/>
              <a:gd name="connsiteX0" fmla="*/ 0 w 6869530"/>
              <a:gd name="connsiteY0" fmla="*/ 0 h 4860055"/>
              <a:gd name="connsiteX1" fmla="*/ 6835775 w 6869530"/>
              <a:gd name="connsiteY1" fmla="*/ 0 h 4860055"/>
              <a:gd name="connsiteX2" fmla="*/ 6869431 w 6869530"/>
              <a:gd name="connsiteY2" fmla="*/ 4073515 h 4860055"/>
              <a:gd name="connsiteX3" fmla="*/ 2264944 w 6869530"/>
              <a:gd name="connsiteY3" fmla="*/ 4030301 h 4860055"/>
              <a:gd name="connsiteX4" fmla="*/ 2261629 w 6869530"/>
              <a:gd name="connsiteY4" fmla="*/ 4860055 h 4860055"/>
              <a:gd name="connsiteX5" fmla="*/ 0 w 6869530"/>
              <a:gd name="connsiteY5" fmla="*/ 4859338 h 4860055"/>
              <a:gd name="connsiteX6" fmla="*/ 0 w 6869530"/>
              <a:gd name="connsiteY6" fmla="*/ 0 h 4860055"/>
              <a:gd name="connsiteX0" fmla="*/ 0 w 6873601"/>
              <a:gd name="connsiteY0" fmla="*/ 0 h 4860055"/>
              <a:gd name="connsiteX1" fmla="*/ 6835775 w 6873601"/>
              <a:gd name="connsiteY1" fmla="*/ 0 h 4860055"/>
              <a:gd name="connsiteX2" fmla="*/ 6873511 w 6873601"/>
              <a:gd name="connsiteY2" fmla="*/ 4062022 h 4860055"/>
              <a:gd name="connsiteX3" fmla="*/ 2264944 w 6873601"/>
              <a:gd name="connsiteY3" fmla="*/ 4030301 h 4860055"/>
              <a:gd name="connsiteX4" fmla="*/ 2261629 w 6873601"/>
              <a:gd name="connsiteY4" fmla="*/ 4860055 h 4860055"/>
              <a:gd name="connsiteX5" fmla="*/ 0 w 6873601"/>
              <a:gd name="connsiteY5" fmla="*/ 4859338 h 4860055"/>
              <a:gd name="connsiteX6" fmla="*/ 0 w 6873601"/>
              <a:gd name="connsiteY6" fmla="*/ 0 h 4860055"/>
              <a:gd name="connsiteX0" fmla="*/ 0 w 6877673"/>
              <a:gd name="connsiteY0" fmla="*/ 0 h 4860055"/>
              <a:gd name="connsiteX1" fmla="*/ 6835775 w 6877673"/>
              <a:gd name="connsiteY1" fmla="*/ 0 h 4860055"/>
              <a:gd name="connsiteX2" fmla="*/ 6877591 w 6877673"/>
              <a:gd name="connsiteY2" fmla="*/ 4085007 h 4860055"/>
              <a:gd name="connsiteX3" fmla="*/ 2264944 w 6877673"/>
              <a:gd name="connsiteY3" fmla="*/ 4030301 h 4860055"/>
              <a:gd name="connsiteX4" fmla="*/ 2261629 w 6877673"/>
              <a:gd name="connsiteY4" fmla="*/ 4860055 h 4860055"/>
              <a:gd name="connsiteX5" fmla="*/ 0 w 6877673"/>
              <a:gd name="connsiteY5" fmla="*/ 4859338 h 4860055"/>
              <a:gd name="connsiteX6" fmla="*/ 0 w 6877673"/>
              <a:gd name="connsiteY6" fmla="*/ 0 h 4860055"/>
              <a:gd name="connsiteX0" fmla="*/ 0 w 6881745"/>
              <a:gd name="connsiteY0" fmla="*/ 0 h 4860055"/>
              <a:gd name="connsiteX1" fmla="*/ 6835775 w 6881745"/>
              <a:gd name="connsiteY1" fmla="*/ 0 h 4860055"/>
              <a:gd name="connsiteX2" fmla="*/ 6881670 w 6881745"/>
              <a:gd name="connsiteY2" fmla="*/ 4079260 h 4860055"/>
              <a:gd name="connsiteX3" fmla="*/ 2264944 w 6881745"/>
              <a:gd name="connsiteY3" fmla="*/ 4030301 h 4860055"/>
              <a:gd name="connsiteX4" fmla="*/ 2261629 w 6881745"/>
              <a:gd name="connsiteY4" fmla="*/ 4860055 h 4860055"/>
              <a:gd name="connsiteX5" fmla="*/ 0 w 6881745"/>
              <a:gd name="connsiteY5" fmla="*/ 4859338 h 4860055"/>
              <a:gd name="connsiteX6" fmla="*/ 0 w 6881745"/>
              <a:gd name="connsiteY6" fmla="*/ 0 h 4860055"/>
              <a:gd name="connsiteX0" fmla="*/ 0 w 6869531"/>
              <a:gd name="connsiteY0" fmla="*/ 0 h 4860055"/>
              <a:gd name="connsiteX1" fmla="*/ 6835775 w 6869531"/>
              <a:gd name="connsiteY1" fmla="*/ 0 h 4860055"/>
              <a:gd name="connsiteX2" fmla="*/ 6869432 w 6869531"/>
              <a:gd name="connsiteY2" fmla="*/ 4050527 h 4860055"/>
              <a:gd name="connsiteX3" fmla="*/ 2264944 w 6869531"/>
              <a:gd name="connsiteY3" fmla="*/ 4030301 h 4860055"/>
              <a:gd name="connsiteX4" fmla="*/ 2261629 w 6869531"/>
              <a:gd name="connsiteY4" fmla="*/ 4860055 h 4860055"/>
              <a:gd name="connsiteX5" fmla="*/ 0 w 6869531"/>
              <a:gd name="connsiteY5" fmla="*/ 4859338 h 4860055"/>
              <a:gd name="connsiteX6" fmla="*/ 0 w 6869531"/>
              <a:gd name="connsiteY6" fmla="*/ 0 h 4860055"/>
              <a:gd name="connsiteX0" fmla="*/ 0 w 6855816"/>
              <a:gd name="connsiteY0" fmla="*/ 0 h 4860055"/>
              <a:gd name="connsiteX1" fmla="*/ 6835775 w 6855816"/>
              <a:gd name="connsiteY1" fmla="*/ 0 h 4860055"/>
              <a:gd name="connsiteX2" fmla="*/ 6855665 w 6855816"/>
              <a:gd name="connsiteY2" fmla="*/ 4089315 h 4860055"/>
              <a:gd name="connsiteX3" fmla="*/ 2264944 w 6855816"/>
              <a:gd name="connsiteY3" fmla="*/ 4030301 h 4860055"/>
              <a:gd name="connsiteX4" fmla="*/ 2261629 w 6855816"/>
              <a:gd name="connsiteY4" fmla="*/ 4860055 h 4860055"/>
              <a:gd name="connsiteX5" fmla="*/ 0 w 6855816"/>
              <a:gd name="connsiteY5" fmla="*/ 4859338 h 4860055"/>
              <a:gd name="connsiteX6" fmla="*/ 0 w 6855816"/>
              <a:gd name="connsiteY6" fmla="*/ 0 h 4860055"/>
              <a:gd name="connsiteX0" fmla="*/ 0 w 6855817"/>
              <a:gd name="connsiteY0" fmla="*/ 0 h 4860055"/>
              <a:gd name="connsiteX1" fmla="*/ 6835775 w 6855817"/>
              <a:gd name="connsiteY1" fmla="*/ 0 h 4860055"/>
              <a:gd name="connsiteX2" fmla="*/ 6855666 w 6855817"/>
              <a:gd name="connsiteY2" fmla="*/ 4079618 h 4860055"/>
              <a:gd name="connsiteX3" fmla="*/ 2264944 w 6855817"/>
              <a:gd name="connsiteY3" fmla="*/ 4030301 h 4860055"/>
              <a:gd name="connsiteX4" fmla="*/ 2261629 w 6855817"/>
              <a:gd name="connsiteY4" fmla="*/ 4860055 h 4860055"/>
              <a:gd name="connsiteX5" fmla="*/ 0 w 6855817"/>
              <a:gd name="connsiteY5" fmla="*/ 4859338 h 4860055"/>
              <a:gd name="connsiteX6" fmla="*/ 0 w 6855817"/>
              <a:gd name="connsiteY6" fmla="*/ 0 h 4860055"/>
              <a:gd name="connsiteX0" fmla="*/ 0 w 6883275"/>
              <a:gd name="connsiteY0" fmla="*/ 0 h 4860055"/>
              <a:gd name="connsiteX1" fmla="*/ 6835775 w 6883275"/>
              <a:gd name="connsiteY1" fmla="*/ 0 h 4860055"/>
              <a:gd name="connsiteX2" fmla="*/ 6883202 w 6883275"/>
              <a:gd name="connsiteY2" fmla="*/ 4050527 h 4860055"/>
              <a:gd name="connsiteX3" fmla="*/ 2264944 w 6883275"/>
              <a:gd name="connsiteY3" fmla="*/ 4030301 h 4860055"/>
              <a:gd name="connsiteX4" fmla="*/ 2261629 w 6883275"/>
              <a:gd name="connsiteY4" fmla="*/ 4860055 h 4860055"/>
              <a:gd name="connsiteX5" fmla="*/ 0 w 6883275"/>
              <a:gd name="connsiteY5" fmla="*/ 4859338 h 4860055"/>
              <a:gd name="connsiteX6" fmla="*/ 0 w 6883275"/>
              <a:gd name="connsiteY6" fmla="*/ 0 h 4860055"/>
              <a:gd name="connsiteX0" fmla="*/ 0 w 6848989"/>
              <a:gd name="connsiteY0" fmla="*/ 0 h 4860055"/>
              <a:gd name="connsiteX1" fmla="*/ 6835775 w 6848989"/>
              <a:gd name="connsiteY1" fmla="*/ 0 h 4860055"/>
              <a:gd name="connsiteX2" fmla="*/ 6848783 w 6848989"/>
              <a:gd name="connsiteY2" fmla="*/ 4069921 h 4860055"/>
              <a:gd name="connsiteX3" fmla="*/ 2264944 w 6848989"/>
              <a:gd name="connsiteY3" fmla="*/ 4030301 h 4860055"/>
              <a:gd name="connsiteX4" fmla="*/ 2261629 w 6848989"/>
              <a:gd name="connsiteY4" fmla="*/ 4860055 h 4860055"/>
              <a:gd name="connsiteX5" fmla="*/ 0 w 6848989"/>
              <a:gd name="connsiteY5" fmla="*/ 4859338 h 4860055"/>
              <a:gd name="connsiteX6" fmla="*/ 0 w 6848989"/>
              <a:gd name="connsiteY6" fmla="*/ 0 h 4860055"/>
              <a:gd name="connsiteX0" fmla="*/ 0 w 6855818"/>
              <a:gd name="connsiteY0" fmla="*/ 0 h 4860055"/>
              <a:gd name="connsiteX1" fmla="*/ 6835775 w 6855818"/>
              <a:gd name="connsiteY1" fmla="*/ 0 h 4860055"/>
              <a:gd name="connsiteX2" fmla="*/ 6855667 w 6855818"/>
              <a:gd name="connsiteY2" fmla="*/ 4040830 h 4860055"/>
              <a:gd name="connsiteX3" fmla="*/ 2264944 w 6855818"/>
              <a:gd name="connsiteY3" fmla="*/ 4030301 h 4860055"/>
              <a:gd name="connsiteX4" fmla="*/ 2261629 w 6855818"/>
              <a:gd name="connsiteY4" fmla="*/ 4860055 h 4860055"/>
              <a:gd name="connsiteX5" fmla="*/ 0 w 6855818"/>
              <a:gd name="connsiteY5" fmla="*/ 4859338 h 4860055"/>
              <a:gd name="connsiteX6" fmla="*/ 0 w 6855818"/>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264944 w 6842225"/>
              <a:gd name="connsiteY3" fmla="*/ 4030301 h 4860055"/>
              <a:gd name="connsiteX4" fmla="*/ 2261629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264944 w 6842225"/>
              <a:gd name="connsiteY3" fmla="*/ 4030301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40666 w 6842225"/>
              <a:gd name="connsiteY3" fmla="*/ 4049279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13131 w 6842225"/>
              <a:gd name="connsiteY3" fmla="*/ 4049279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13131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20015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26134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47874 h 4860055"/>
              <a:gd name="connsiteX3" fmla="*/ 2326134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35775"/>
              <a:gd name="connsiteY0" fmla="*/ 0 h 4860055"/>
              <a:gd name="connsiteX1" fmla="*/ 6835775 w 6835775"/>
              <a:gd name="connsiteY1" fmla="*/ 0 h 4860055"/>
              <a:gd name="connsiteX2" fmla="*/ 5663990 w 6835775"/>
              <a:gd name="connsiteY2" fmla="*/ 4085937 h 4860055"/>
              <a:gd name="connsiteX3" fmla="*/ 2326134 w 6835775"/>
              <a:gd name="connsiteY3" fmla="*/ 4049279 h 4860055"/>
              <a:gd name="connsiteX4" fmla="*/ 2323582 w 6835775"/>
              <a:gd name="connsiteY4" fmla="*/ 4860055 h 4860055"/>
              <a:gd name="connsiteX5" fmla="*/ 0 w 6835775"/>
              <a:gd name="connsiteY5" fmla="*/ 4859338 h 4860055"/>
              <a:gd name="connsiteX6" fmla="*/ 0 w 6835775"/>
              <a:gd name="connsiteY6" fmla="*/ 0 h 4860055"/>
              <a:gd name="connsiteX0" fmla="*/ 0 w 5694962"/>
              <a:gd name="connsiteY0" fmla="*/ 0 h 4860055"/>
              <a:gd name="connsiteX1" fmla="*/ 5694962 w 5694962"/>
              <a:gd name="connsiteY1" fmla="*/ 0 h 4860055"/>
              <a:gd name="connsiteX2" fmla="*/ 5663990 w 5694962"/>
              <a:gd name="connsiteY2" fmla="*/ 4085937 h 4860055"/>
              <a:gd name="connsiteX3" fmla="*/ 2326134 w 5694962"/>
              <a:gd name="connsiteY3" fmla="*/ 4049279 h 4860055"/>
              <a:gd name="connsiteX4" fmla="*/ 2323582 w 5694962"/>
              <a:gd name="connsiteY4" fmla="*/ 4860055 h 4860055"/>
              <a:gd name="connsiteX5" fmla="*/ 0 w 5694962"/>
              <a:gd name="connsiteY5" fmla="*/ 4859338 h 4860055"/>
              <a:gd name="connsiteX6" fmla="*/ 0 w 5694962"/>
              <a:gd name="connsiteY6" fmla="*/ 0 h 4860055"/>
              <a:gd name="connsiteX0" fmla="*/ 0 w 5694962"/>
              <a:gd name="connsiteY0" fmla="*/ 0 h 4860055"/>
              <a:gd name="connsiteX1" fmla="*/ 5694962 w 5694962"/>
              <a:gd name="connsiteY1" fmla="*/ 0 h 4860055"/>
              <a:gd name="connsiteX2" fmla="*/ 5663990 w 5694962"/>
              <a:gd name="connsiteY2" fmla="*/ 4085937 h 4860055"/>
              <a:gd name="connsiteX3" fmla="*/ 2326134 w 5694962"/>
              <a:gd name="connsiteY3" fmla="*/ 4049279 h 4860055"/>
              <a:gd name="connsiteX4" fmla="*/ 2323582 w 5694962"/>
              <a:gd name="connsiteY4" fmla="*/ 4860055 h 4860055"/>
              <a:gd name="connsiteX5" fmla="*/ 0 w 5694962"/>
              <a:gd name="connsiteY5" fmla="*/ 4859338 h 4860055"/>
              <a:gd name="connsiteX6" fmla="*/ 0 w 5694962"/>
              <a:gd name="connsiteY6" fmla="*/ 0 h 4860055"/>
              <a:gd name="connsiteX0" fmla="*/ 0 w 5722787"/>
              <a:gd name="connsiteY0" fmla="*/ 0 h 4860055"/>
              <a:gd name="connsiteX1" fmla="*/ 5722787 w 5722787"/>
              <a:gd name="connsiteY1" fmla="*/ 0 h 4860055"/>
              <a:gd name="connsiteX2" fmla="*/ 5663990 w 5722787"/>
              <a:gd name="connsiteY2" fmla="*/ 4085937 h 4860055"/>
              <a:gd name="connsiteX3" fmla="*/ 2326134 w 5722787"/>
              <a:gd name="connsiteY3" fmla="*/ 4049279 h 4860055"/>
              <a:gd name="connsiteX4" fmla="*/ 2323582 w 5722787"/>
              <a:gd name="connsiteY4" fmla="*/ 4860055 h 4860055"/>
              <a:gd name="connsiteX5" fmla="*/ 0 w 5722787"/>
              <a:gd name="connsiteY5" fmla="*/ 4859338 h 4860055"/>
              <a:gd name="connsiteX6" fmla="*/ 0 w 5722787"/>
              <a:gd name="connsiteY6" fmla="*/ 0 h 4860055"/>
              <a:gd name="connsiteX0" fmla="*/ 0 w 5667138"/>
              <a:gd name="connsiteY0" fmla="*/ 0 h 4860055"/>
              <a:gd name="connsiteX1" fmla="*/ 5667138 w 5667138"/>
              <a:gd name="connsiteY1" fmla="*/ 0 h 4860055"/>
              <a:gd name="connsiteX2" fmla="*/ 5663990 w 5667138"/>
              <a:gd name="connsiteY2" fmla="*/ 4085937 h 4860055"/>
              <a:gd name="connsiteX3" fmla="*/ 2326134 w 5667138"/>
              <a:gd name="connsiteY3" fmla="*/ 4049279 h 4860055"/>
              <a:gd name="connsiteX4" fmla="*/ 2323582 w 5667138"/>
              <a:gd name="connsiteY4" fmla="*/ 4860055 h 4860055"/>
              <a:gd name="connsiteX5" fmla="*/ 0 w 5667138"/>
              <a:gd name="connsiteY5" fmla="*/ 4859338 h 4860055"/>
              <a:gd name="connsiteX6" fmla="*/ 0 w 5667138"/>
              <a:gd name="connsiteY6" fmla="*/ 0 h 4860055"/>
              <a:gd name="connsiteX0" fmla="*/ 0 w 5667138"/>
              <a:gd name="connsiteY0" fmla="*/ 0 h 4860055"/>
              <a:gd name="connsiteX1" fmla="*/ 5667138 w 5667138"/>
              <a:gd name="connsiteY1" fmla="*/ 0 h 4860055"/>
              <a:gd name="connsiteX2" fmla="*/ 5626890 w 5667138"/>
              <a:gd name="connsiteY2" fmla="*/ 4073249 h 4860055"/>
              <a:gd name="connsiteX3" fmla="*/ 2326134 w 5667138"/>
              <a:gd name="connsiteY3" fmla="*/ 4049279 h 4860055"/>
              <a:gd name="connsiteX4" fmla="*/ 2323582 w 5667138"/>
              <a:gd name="connsiteY4" fmla="*/ 4860055 h 4860055"/>
              <a:gd name="connsiteX5" fmla="*/ 0 w 5667138"/>
              <a:gd name="connsiteY5" fmla="*/ 4859338 h 4860055"/>
              <a:gd name="connsiteX6" fmla="*/ 0 w 5667138"/>
              <a:gd name="connsiteY6" fmla="*/ 0 h 4860055"/>
              <a:gd name="connsiteX0" fmla="*/ 0 w 5639314"/>
              <a:gd name="connsiteY0" fmla="*/ 0 h 4860055"/>
              <a:gd name="connsiteX1" fmla="*/ 5639314 w 5639314"/>
              <a:gd name="connsiteY1" fmla="*/ 0 h 4860055"/>
              <a:gd name="connsiteX2" fmla="*/ 5626890 w 5639314"/>
              <a:gd name="connsiteY2" fmla="*/ 4073249 h 4860055"/>
              <a:gd name="connsiteX3" fmla="*/ 2326134 w 5639314"/>
              <a:gd name="connsiteY3" fmla="*/ 4049279 h 4860055"/>
              <a:gd name="connsiteX4" fmla="*/ 2323582 w 5639314"/>
              <a:gd name="connsiteY4" fmla="*/ 4860055 h 4860055"/>
              <a:gd name="connsiteX5" fmla="*/ 0 w 5639314"/>
              <a:gd name="connsiteY5" fmla="*/ 4859338 h 4860055"/>
              <a:gd name="connsiteX6" fmla="*/ 0 w 5639314"/>
              <a:gd name="connsiteY6" fmla="*/ 0 h 4860055"/>
              <a:gd name="connsiteX0" fmla="*/ 0 w 5639314"/>
              <a:gd name="connsiteY0" fmla="*/ 0 h 4860055"/>
              <a:gd name="connsiteX1" fmla="*/ 5639314 w 5639314"/>
              <a:gd name="connsiteY1" fmla="*/ 0 h 4860055"/>
              <a:gd name="connsiteX2" fmla="*/ 5626890 w 5639314"/>
              <a:gd name="connsiteY2" fmla="*/ 4073249 h 4860055"/>
              <a:gd name="connsiteX3" fmla="*/ 2326134 w 5639314"/>
              <a:gd name="connsiteY3" fmla="*/ 4049279 h 4860055"/>
              <a:gd name="connsiteX4" fmla="*/ 2323582 w 5639314"/>
              <a:gd name="connsiteY4" fmla="*/ 4860055 h 4860055"/>
              <a:gd name="connsiteX5" fmla="*/ 0 w 5639314"/>
              <a:gd name="connsiteY5" fmla="*/ 4859338 h 4860055"/>
              <a:gd name="connsiteX6" fmla="*/ 0 w 5639314"/>
              <a:gd name="connsiteY6" fmla="*/ 0 h 4860055"/>
              <a:gd name="connsiteX0" fmla="*/ 0 w 5627214"/>
              <a:gd name="connsiteY0" fmla="*/ 0 h 4860055"/>
              <a:gd name="connsiteX1" fmla="*/ 5620764 w 5627214"/>
              <a:gd name="connsiteY1" fmla="*/ 0 h 4860055"/>
              <a:gd name="connsiteX2" fmla="*/ 5626890 w 5627214"/>
              <a:gd name="connsiteY2" fmla="*/ 4073249 h 4860055"/>
              <a:gd name="connsiteX3" fmla="*/ 2326134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27214"/>
              <a:gd name="connsiteY0" fmla="*/ 0 h 4860055"/>
              <a:gd name="connsiteX1" fmla="*/ 5620764 w 5627214"/>
              <a:gd name="connsiteY1" fmla="*/ 0 h 4860055"/>
              <a:gd name="connsiteX2" fmla="*/ 5626890 w 5627214"/>
              <a:gd name="connsiteY2" fmla="*/ 4039768 h 4860055"/>
              <a:gd name="connsiteX3" fmla="*/ 2326134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27214"/>
              <a:gd name="connsiteY0" fmla="*/ 0 h 4860055"/>
              <a:gd name="connsiteX1" fmla="*/ 5620764 w 5627214"/>
              <a:gd name="connsiteY1" fmla="*/ 0 h 4860055"/>
              <a:gd name="connsiteX2" fmla="*/ 5626890 w 5627214"/>
              <a:gd name="connsiteY2" fmla="*/ 4039768 h 4860055"/>
              <a:gd name="connsiteX3" fmla="*/ 2332253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39289"/>
              <a:gd name="connsiteY0" fmla="*/ 0 h 4860055"/>
              <a:gd name="connsiteX1" fmla="*/ 5620764 w 5639289"/>
              <a:gd name="connsiteY1" fmla="*/ 0 h 4860055"/>
              <a:gd name="connsiteX2" fmla="*/ 5639128 w 5639289"/>
              <a:gd name="connsiteY2" fmla="*/ 4056509 h 4860055"/>
              <a:gd name="connsiteX3" fmla="*/ 2332253 w 5639289"/>
              <a:gd name="connsiteY3" fmla="*/ 4049279 h 4860055"/>
              <a:gd name="connsiteX4" fmla="*/ 2323582 w 5639289"/>
              <a:gd name="connsiteY4" fmla="*/ 4860055 h 4860055"/>
              <a:gd name="connsiteX5" fmla="*/ 0 w 5639289"/>
              <a:gd name="connsiteY5" fmla="*/ 4859338 h 4860055"/>
              <a:gd name="connsiteX6" fmla="*/ 0 w 5639289"/>
              <a:gd name="connsiteY6" fmla="*/ 0 h 4860055"/>
              <a:gd name="connsiteX0" fmla="*/ 0 w 5639289"/>
              <a:gd name="connsiteY0" fmla="*/ 0 h 4860055"/>
              <a:gd name="connsiteX1" fmla="*/ 5620764 w 5639289"/>
              <a:gd name="connsiteY1" fmla="*/ 0 h 4860055"/>
              <a:gd name="connsiteX2" fmla="*/ 5639128 w 5639289"/>
              <a:gd name="connsiteY2" fmla="*/ 4056509 h 4860055"/>
              <a:gd name="connsiteX3" fmla="*/ 2326134 w 5639289"/>
              <a:gd name="connsiteY3" fmla="*/ 4032538 h 4860055"/>
              <a:gd name="connsiteX4" fmla="*/ 2323582 w 5639289"/>
              <a:gd name="connsiteY4" fmla="*/ 4860055 h 4860055"/>
              <a:gd name="connsiteX5" fmla="*/ 0 w 5639289"/>
              <a:gd name="connsiteY5" fmla="*/ 4859338 h 4860055"/>
              <a:gd name="connsiteX6" fmla="*/ 0 w 5639289"/>
              <a:gd name="connsiteY6" fmla="*/ 0 h 4860055"/>
              <a:gd name="connsiteX0" fmla="*/ 0 w 5651473"/>
              <a:gd name="connsiteY0" fmla="*/ 0 h 4860055"/>
              <a:gd name="connsiteX1" fmla="*/ 5620764 w 5651473"/>
              <a:gd name="connsiteY1" fmla="*/ 0 h 4860055"/>
              <a:gd name="connsiteX2" fmla="*/ 5651366 w 5651473"/>
              <a:gd name="connsiteY2" fmla="*/ 4048139 h 4860055"/>
              <a:gd name="connsiteX3" fmla="*/ 2326134 w 5651473"/>
              <a:gd name="connsiteY3" fmla="*/ 4032538 h 4860055"/>
              <a:gd name="connsiteX4" fmla="*/ 2323582 w 5651473"/>
              <a:gd name="connsiteY4" fmla="*/ 4860055 h 4860055"/>
              <a:gd name="connsiteX5" fmla="*/ 0 w 5651473"/>
              <a:gd name="connsiteY5" fmla="*/ 4859338 h 4860055"/>
              <a:gd name="connsiteX6" fmla="*/ 0 w 5651473"/>
              <a:gd name="connsiteY6" fmla="*/ 0 h 4860055"/>
              <a:gd name="connsiteX0" fmla="*/ 0 w 5627215"/>
              <a:gd name="connsiteY0" fmla="*/ 0 h 4860055"/>
              <a:gd name="connsiteX1" fmla="*/ 5620764 w 5627215"/>
              <a:gd name="connsiteY1" fmla="*/ 0 h 4860055"/>
              <a:gd name="connsiteX2" fmla="*/ 5626891 w 5627215"/>
              <a:gd name="connsiteY2" fmla="*/ 4048139 h 4860055"/>
              <a:gd name="connsiteX3" fmla="*/ 2326134 w 5627215"/>
              <a:gd name="connsiteY3" fmla="*/ 4032538 h 4860055"/>
              <a:gd name="connsiteX4" fmla="*/ 2323582 w 5627215"/>
              <a:gd name="connsiteY4" fmla="*/ 4860055 h 4860055"/>
              <a:gd name="connsiteX5" fmla="*/ 0 w 5627215"/>
              <a:gd name="connsiteY5" fmla="*/ 4859338 h 4860055"/>
              <a:gd name="connsiteX6" fmla="*/ 0 w 5627215"/>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26134 w 5627552"/>
              <a:gd name="connsiteY3" fmla="*/ 4032538 h 4860055"/>
              <a:gd name="connsiteX4" fmla="*/ 2323582 w 5627552"/>
              <a:gd name="connsiteY4" fmla="*/ 4860055 h 4860055"/>
              <a:gd name="connsiteX5" fmla="*/ 0 w 5627552"/>
              <a:gd name="connsiteY5" fmla="*/ 4859338 h 4860055"/>
              <a:gd name="connsiteX6" fmla="*/ 0 w 5627552"/>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33018 w 5627552"/>
              <a:gd name="connsiteY3" fmla="*/ 4041955 h 4860055"/>
              <a:gd name="connsiteX4" fmla="*/ 2323582 w 5627552"/>
              <a:gd name="connsiteY4" fmla="*/ 4860055 h 4860055"/>
              <a:gd name="connsiteX5" fmla="*/ 0 w 5627552"/>
              <a:gd name="connsiteY5" fmla="*/ 4859338 h 4860055"/>
              <a:gd name="connsiteX6" fmla="*/ 0 w 5627552"/>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26135 w 5627552"/>
              <a:gd name="connsiteY3" fmla="*/ 4041955 h 4860055"/>
              <a:gd name="connsiteX4" fmla="*/ 2323582 w 5627552"/>
              <a:gd name="connsiteY4" fmla="*/ 4860055 h 4860055"/>
              <a:gd name="connsiteX5" fmla="*/ 0 w 5627552"/>
              <a:gd name="connsiteY5" fmla="*/ 4859338 h 4860055"/>
              <a:gd name="connsiteX6" fmla="*/ 0 w 5627552"/>
              <a:gd name="connsiteY6" fmla="*/ 0 h 4860055"/>
              <a:gd name="connsiteX0" fmla="*/ 0 w 5634079"/>
              <a:gd name="connsiteY0" fmla="*/ 0 h 4860055"/>
              <a:gd name="connsiteX1" fmla="*/ 5626884 w 5634079"/>
              <a:gd name="connsiteY1" fmla="*/ 16741 h 4860055"/>
              <a:gd name="connsiteX2" fmla="*/ 5633775 w 5634079"/>
              <a:gd name="connsiteY2" fmla="*/ 4048139 h 4860055"/>
              <a:gd name="connsiteX3" fmla="*/ 2326135 w 5634079"/>
              <a:gd name="connsiteY3" fmla="*/ 4041955 h 4860055"/>
              <a:gd name="connsiteX4" fmla="*/ 2323582 w 5634079"/>
              <a:gd name="connsiteY4" fmla="*/ 4860055 h 4860055"/>
              <a:gd name="connsiteX5" fmla="*/ 0 w 5634079"/>
              <a:gd name="connsiteY5" fmla="*/ 4859338 h 4860055"/>
              <a:gd name="connsiteX6" fmla="*/ 0 w 5634079"/>
              <a:gd name="connsiteY6" fmla="*/ 0 h 4860055"/>
              <a:gd name="connsiteX0" fmla="*/ 0 w 5634436"/>
              <a:gd name="connsiteY0" fmla="*/ 2093 h 4862148"/>
              <a:gd name="connsiteX1" fmla="*/ 5633768 w 5634436"/>
              <a:gd name="connsiteY1" fmla="*/ 0 h 4862148"/>
              <a:gd name="connsiteX2" fmla="*/ 5633775 w 5634436"/>
              <a:gd name="connsiteY2" fmla="*/ 4050232 h 4862148"/>
              <a:gd name="connsiteX3" fmla="*/ 2326135 w 5634436"/>
              <a:gd name="connsiteY3" fmla="*/ 4044048 h 4862148"/>
              <a:gd name="connsiteX4" fmla="*/ 2323582 w 5634436"/>
              <a:gd name="connsiteY4" fmla="*/ 4862148 h 4862148"/>
              <a:gd name="connsiteX5" fmla="*/ 0 w 5634436"/>
              <a:gd name="connsiteY5" fmla="*/ 4861431 h 4862148"/>
              <a:gd name="connsiteX6" fmla="*/ 0 w 5634436"/>
              <a:gd name="connsiteY6" fmla="*/ 2093 h 4862148"/>
              <a:gd name="connsiteX0" fmla="*/ 0 w 5647740"/>
              <a:gd name="connsiteY0" fmla="*/ 2093 h 4862148"/>
              <a:gd name="connsiteX1" fmla="*/ 5633768 w 5647740"/>
              <a:gd name="connsiteY1" fmla="*/ 0 h 4862148"/>
              <a:gd name="connsiteX2" fmla="*/ 5647542 w 5647740"/>
              <a:gd name="connsiteY2" fmla="*/ 4050232 h 4862148"/>
              <a:gd name="connsiteX3" fmla="*/ 2326135 w 5647740"/>
              <a:gd name="connsiteY3" fmla="*/ 4044048 h 4862148"/>
              <a:gd name="connsiteX4" fmla="*/ 2323582 w 5647740"/>
              <a:gd name="connsiteY4" fmla="*/ 4862148 h 4862148"/>
              <a:gd name="connsiteX5" fmla="*/ 0 w 5647740"/>
              <a:gd name="connsiteY5" fmla="*/ 4861431 h 4862148"/>
              <a:gd name="connsiteX6" fmla="*/ 0 w 5647740"/>
              <a:gd name="connsiteY6" fmla="*/ 2093 h 4862148"/>
              <a:gd name="connsiteX0" fmla="*/ 0 w 5661303"/>
              <a:gd name="connsiteY0" fmla="*/ 2093 h 4862148"/>
              <a:gd name="connsiteX1" fmla="*/ 5661303 w 5661303"/>
              <a:gd name="connsiteY1" fmla="*/ 0 h 4862148"/>
              <a:gd name="connsiteX2" fmla="*/ 5647542 w 5661303"/>
              <a:gd name="connsiteY2" fmla="*/ 4050232 h 4862148"/>
              <a:gd name="connsiteX3" fmla="*/ 2326135 w 5661303"/>
              <a:gd name="connsiteY3" fmla="*/ 4044048 h 4862148"/>
              <a:gd name="connsiteX4" fmla="*/ 2323582 w 5661303"/>
              <a:gd name="connsiteY4" fmla="*/ 4862148 h 4862148"/>
              <a:gd name="connsiteX5" fmla="*/ 0 w 5661303"/>
              <a:gd name="connsiteY5" fmla="*/ 4861431 h 4862148"/>
              <a:gd name="connsiteX6" fmla="*/ 0 w 5661303"/>
              <a:gd name="connsiteY6" fmla="*/ 2093 h 4862148"/>
              <a:gd name="connsiteX0" fmla="*/ 0 w 5661303"/>
              <a:gd name="connsiteY0" fmla="*/ 2093 h 4862148"/>
              <a:gd name="connsiteX1" fmla="*/ 5661303 w 5661303"/>
              <a:gd name="connsiteY1" fmla="*/ 0 h 4862148"/>
              <a:gd name="connsiteX2" fmla="*/ 5647542 w 5661303"/>
              <a:gd name="connsiteY2" fmla="*/ 4050232 h 4862148"/>
              <a:gd name="connsiteX3" fmla="*/ 2326135 w 5661303"/>
              <a:gd name="connsiteY3" fmla="*/ 4044048 h 4862148"/>
              <a:gd name="connsiteX4" fmla="*/ 2323582 w 5661303"/>
              <a:gd name="connsiteY4" fmla="*/ 4862148 h 4862148"/>
              <a:gd name="connsiteX5" fmla="*/ 0 w 5661303"/>
              <a:gd name="connsiteY5" fmla="*/ 4861431 h 4862148"/>
              <a:gd name="connsiteX6" fmla="*/ 0 w 5661303"/>
              <a:gd name="connsiteY6" fmla="*/ 2093 h 4862148"/>
              <a:gd name="connsiteX0" fmla="*/ 0 w 5654419"/>
              <a:gd name="connsiteY0" fmla="*/ 2093 h 4862148"/>
              <a:gd name="connsiteX1" fmla="*/ 5654419 w 5654419"/>
              <a:gd name="connsiteY1" fmla="*/ 0 h 4862148"/>
              <a:gd name="connsiteX2" fmla="*/ 5647542 w 5654419"/>
              <a:gd name="connsiteY2" fmla="*/ 4050232 h 4862148"/>
              <a:gd name="connsiteX3" fmla="*/ 2326135 w 5654419"/>
              <a:gd name="connsiteY3" fmla="*/ 4044048 h 4862148"/>
              <a:gd name="connsiteX4" fmla="*/ 2323582 w 5654419"/>
              <a:gd name="connsiteY4" fmla="*/ 4862148 h 4862148"/>
              <a:gd name="connsiteX5" fmla="*/ 0 w 5654419"/>
              <a:gd name="connsiteY5" fmla="*/ 4861431 h 4862148"/>
              <a:gd name="connsiteX6" fmla="*/ 0 w 5654419"/>
              <a:gd name="connsiteY6" fmla="*/ 2093 h 4862148"/>
              <a:gd name="connsiteX0" fmla="*/ 0 w 5647846"/>
              <a:gd name="connsiteY0" fmla="*/ 0 h 4860055"/>
              <a:gd name="connsiteX1" fmla="*/ 5640652 w 5647846"/>
              <a:gd name="connsiteY1" fmla="*/ 7323 h 4860055"/>
              <a:gd name="connsiteX2" fmla="*/ 5647542 w 5647846"/>
              <a:gd name="connsiteY2" fmla="*/ 4048139 h 4860055"/>
              <a:gd name="connsiteX3" fmla="*/ 2326135 w 5647846"/>
              <a:gd name="connsiteY3" fmla="*/ 4041955 h 4860055"/>
              <a:gd name="connsiteX4" fmla="*/ 2323582 w 5647846"/>
              <a:gd name="connsiteY4" fmla="*/ 4860055 h 4860055"/>
              <a:gd name="connsiteX5" fmla="*/ 0 w 5647846"/>
              <a:gd name="connsiteY5" fmla="*/ 4859338 h 4860055"/>
              <a:gd name="connsiteX6" fmla="*/ 0 w 5647846"/>
              <a:gd name="connsiteY6" fmla="*/ 0 h 4860055"/>
              <a:gd name="connsiteX0" fmla="*/ 0 w 5654419"/>
              <a:gd name="connsiteY0" fmla="*/ 11510 h 4871565"/>
              <a:gd name="connsiteX1" fmla="*/ 5654419 w 5654419"/>
              <a:gd name="connsiteY1" fmla="*/ 0 h 4871565"/>
              <a:gd name="connsiteX2" fmla="*/ 5647542 w 5654419"/>
              <a:gd name="connsiteY2" fmla="*/ 4059649 h 4871565"/>
              <a:gd name="connsiteX3" fmla="*/ 2326135 w 5654419"/>
              <a:gd name="connsiteY3" fmla="*/ 4053465 h 4871565"/>
              <a:gd name="connsiteX4" fmla="*/ 2323582 w 5654419"/>
              <a:gd name="connsiteY4" fmla="*/ 4871565 h 4871565"/>
              <a:gd name="connsiteX5" fmla="*/ 0 w 5654419"/>
              <a:gd name="connsiteY5" fmla="*/ 4870848 h 4871565"/>
              <a:gd name="connsiteX6" fmla="*/ 0 w 5654419"/>
              <a:gd name="connsiteY6" fmla="*/ 11510 h 4871565"/>
              <a:gd name="connsiteX0" fmla="*/ 0 w 5654419"/>
              <a:gd name="connsiteY0" fmla="*/ 11510 h 4871565"/>
              <a:gd name="connsiteX1" fmla="*/ 5654419 w 5654419"/>
              <a:gd name="connsiteY1" fmla="*/ 0 h 4871565"/>
              <a:gd name="connsiteX2" fmla="*/ 5633774 w 5654419"/>
              <a:gd name="connsiteY2" fmla="*/ 4050232 h 4871565"/>
              <a:gd name="connsiteX3" fmla="*/ 2326135 w 5654419"/>
              <a:gd name="connsiteY3" fmla="*/ 4053465 h 4871565"/>
              <a:gd name="connsiteX4" fmla="*/ 2323582 w 5654419"/>
              <a:gd name="connsiteY4" fmla="*/ 4871565 h 4871565"/>
              <a:gd name="connsiteX5" fmla="*/ 0 w 5654419"/>
              <a:gd name="connsiteY5" fmla="*/ 4870848 h 4871565"/>
              <a:gd name="connsiteX6" fmla="*/ 0 w 5654419"/>
              <a:gd name="connsiteY6" fmla="*/ 11510 h 4871565"/>
              <a:gd name="connsiteX0" fmla="*/ 0 w 5640651"/>
              <a:gd name="connsiteY0" fmla="*/ 11510 h 4871565"/>
              <a:gd name="connsiteX1" fmla="*/ 5640651 w 5640651"/>
              <a:gd name="connsiteY1" fmla="*/ 0 h 4871565"/>
              <a:gd name="connsiteX2" fmla="*/ 5633774 w 5640651"/>
              <a:gd name="connsiteY2" fmla="*/ 4050232 h 4871565"/>
              <a:gd name="connsiteX3" fmla="*/ 2326135 w 5640651"/>
              <a:gd name="connsiteY3" fmla="*/ 4053465 h 4871565"/>
              <a:gd name="connsiteX4" fmla="*/ 2323582 w 5640651"/>
              <a:gd name="connsiteY4" fmla="*/ 4871565 h 4871565"/>
              <a:gd name="connsiteX5" fmla="*/ 0 w 5640651"/>
              <a:gd name="connsiteY5" fmla="*/ 4870848 h 4871565"/>
              <a:gd name="connsiteX6" fmla="*/ 0 w 5640651"/>
              <a:gd name="connsiteY6" fmla="*/ 11510 h 4871565"/>
              <a:gd name="connsiteX0" fmla="*/ 0 w 5640651"/>
              <a:gd name="connsiteY0" fmla="*/ 11510 h 4871565"/>
              <a:gd name="connsiteX1" fmla="*/ 5640651 w 5640651"/>
              <a:gd name="connsiteY1" fmla="*/ 0 h 4871565"/>
              <a:gd name="connsiteX2" fmla="*/ 5626890 w 5640651"/>
              <a:gd name="connsiteY2" fmla="*/ 4031398 h 4871565"/>
              <a:gd name="connsiteX3" fmla="*/ 2326135 w 5640651"/>
              <a:gd name="connsiteY3" fmla="*/ 4053465 h 4871565"/>
              <a:gd name="connsiteX4" fmla="*/ 2323582 w 5640651"/>
              <a:gd name="connsiteY4" fmla="*/ 4871565 h 4871565"/>
              <a:gd name="connsiteX5" fmla="*/ 0 w 5640651"/>
              <a:gd name="connsiteY5" fmla="*/ 4870848 h 4871565"/>
              <a:gd name="connsiteX6" fmla="*/ 0 w 5640651"/>
              <a:gd name="connsiteY6" fmla="*/ 11510 h 4871565"/>
              <a:gd name="connsiteX0" fmla="*/ 0 w 5633768"/>
              <a:gd name="connsiteY0" fmla="*/ 11510 h 4871565"/>
              <a:gd name="connsiteX1" fmla="*/ 5633768 w 5633768"/>
              <a:gd name="connsiteY1" fmla="*/ 0 h 4871565"/>
              <a:gd name="connsiteX2" fmla="*/ 5626890 w 5633768"/>
              <a:gd name="connsiteY2" fmla="*/ 4031398 h 4871565"/>
              <a:gd name="connsiteX3" fmla="*/ 2326135 w 5633768"/>
              <a:gd name="connsiteY3" fmla="*/ 4053465 h 4871565"/>
              <a:gd name="connsiteX4" fmla="*/ 2323582 w 5633768"/>
              <a:gd name="connsiteY4" fmla="*/ 4871565 h 4871565"/>
              <a:gd name="connsiteX5" fmla="*/ 0 w 5633768"/>
              <a:gd name="connsiteY5" fmla="*/ 4870848 h 4871565"/>
              <a:gd name="connsiteX6" fmla="*/ 0 w 5633768"/>
              <a:gd name="connsiteY6" fmla="*/ 11510 h 4871565"/>
              <a:gd name="connsiteX0" fmla="*/ 0 w 5627194"/>
              <a:gd name="connsiteY0" fmla="*/ 11510 h 4871565"/>
              <a:gd name="connsiteX1" fmla="*/ 5620001 w 5627194"/>
              <a:gd name="connsiteY1" fmla="*/ 0 h 4871565"/>
              <a:gd name="connsiteX2" fmla="*/ 5626890 w 5627194"/>
              <a:gd name="connsiteY2" fmla="*/ 4031398 h 4871565"/>
              <a:gd name="connsiteX3" fmla="*/ 2326135 w 5627194"/>
              <a:gd name="connsiteY3" fmla="*/ 4053465 h 4871565"/>
              <a:gd name="connsiteX4" fmla="*/ 2323582 w 5627194"/>
              <a:gd name="connsiteY4" fmla="*/ 4871565 h 4871565"/>
              <a:gd name="connsiteX5" fmla="*/ 0 w 5627194"/>
              <a:gd name="connsiteY5" fmla="*/ 4870848 h 4871565"/>
              <a:gd name="connsiteX6" fmla="*/ 0 w 5627194"/>
              <a:gd name="connsiteY6" fmla="*/ 11510 h 4871565"/>
              <a:gd name="connsiteX0" fmla="*/ 0 w 5620001"/>
              <a:gd name="connsiteY0" fmla="*/ 11510 h 4871565"/>
              <a:gd name="connsiteX1" fmla="*/ 5620001 w 5620001"/>
              <a:gd name="connsiteY1" fmla="*/ 0 h 4871565"/>
              <a:gd name="connsiteX2" fmla="*/ 5606240 w 5620001"/>
              <a:gd name="connsiteY2" fmla="*/ 4031398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001"/>
              <a:gd name="connsiteY0" fmla="*/ 11510 h 4871565"/>
              <a:gd name="connsiteX1" fmla="*/ 5620001 w 5620001"/>
              <a:gd name="connsiteY1" fmla="*/ 0 h 4871565"/>
              <a:gd name="connsiteX2" fmla="*/ 5613124 w 5620001"/>
              <a:gd name="connsiteY2" fmla="*/ 4050232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001"/>
              <a:gd name="connsiteY0" fmla="*/ 11510 h 4871565"/>
              <a:gd name="connsiteX1" fmla="*/ 5620001 w 5620001"/>
              <a:gd name="connsiteY1" fmla="*/ 0 h 4871565"/>
              <a:gd name="connsiteX2" fmla="*/ 5606240 w 5620001"/>
              <a:gd name="connsiteY2" fmla="*/ 4050232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7194"/>
              <a:gd name="connsiteY0" fmla="*/ 11510 h 4871565"/>
              <a:gd name="connsiteX1" fmla="*/ 5620001 w 5627194"/>
              <a:gd name="connsiteY1" fmla="*/ 0 h 4871565"/>
              <a:gd name="connsiteX2" fmla="*/ 5626890 w 5627194"/>
              <a:gd name="connsiteY2" fmla="*/ 4050232 h 4871565"/>
              <a:gd name="connsiteX3" fmla="*/ 2326135 w 5627194"/>
              <a:gd name="connsiteY3" fmla="*/ 4053465 h 4871565"/>
              <a:gd name="connsiteX4" fmla="*/ 2323582 w 5627194"/>
              <a:gd name="connsiteY4" fmla="*/ 4871565 h 4871565"/>
              <a:gd name="connsiteX5" fmla="*/ 0 w 5627194"/>
              <a:gd name="connsiteY5" fmla="*/ 4870848 h 4871565"/>
              <a:gd name="connsiteX6" fmla="*/ 0 w 5627194"/>
              <a:gd name="connsiteY6" fmla="*/ 11510 h 4871565"/>
              <a:gd name="connsiteX0" fmla="*/ 0 w 5633770"/>
              <a:gd name="connsiteY0" fmla="*/ 11510 h 4871565"/>
              <a:gd name="connsiteX1" fmla="*/ 5633770 w 5633770"/>
              <a:gd name="connsiteY1" fmla="*/ 0 h 4871565"/>
              <a:gd name="connsiteX2" fmla="*/ 5626890 w 5633770"/>
              <a:gd name="connsiteY2" fmla="*/ 4050232 h 4871565"/>
              <a:gd name="connsiteX3" fmla="*/ 2326135 w 5633770"/>
              <a:gd name="connsiteY3" fmla="*/ 4053465 h 4871565"/>
              <a:gd name="connsiteX4" fmla="*/ 2323582 w 5633770"/>
              <a:gd name="connsiteY4" fmla="*/ 4871565 h 4871565"/>
              <a:gd name="connsiteX5" fmla="*/ 0 w 5633770"/>
              <a:gd name="connsiteY5" fmla="*/ 4870848 h 4871565"/>
              <a:gd name="connsiteX6" fmla="*/ 0 w 5633770"/>
              <a:gd name="connsiteY6" fmla="*/ 11510 h 4871565"/>
              <a:gd name="connsiteX0" fmla="*/ 0 w 5633770"/>
              <a:gd name="connsiteY0" fmla="*/ 11510 h 4871565"/>
              <a:gd name="connsiteX1" fmla="*/ 5633770 w 5633770"/>
              <a:gd name="connsiteY1" fmla="*/ 0 h 4871565"/>
              <a:gd name="connsiteX2" fmla="*/ 5626890 w 5633770"/>
              <a:gd name="connsiteY2" fmla="*/ 4050232 h 4871565"/>
              <a:gd name="connsiteX3" fmla="*/ 2326135 w 5633770"/>
              <a:gd name="connsiteY3" fmla="*/ 4053465 h 4871565"/>
              <a:gd name="connsiteX4" fmla="*/ 2323582 w 5633770"/>
              <a:gd name="connsiteY4" fmla="*/ 4871565 h 4871565"/>
              <a:gd name="connsiteX5" fmla="*/ 0 w 5633770"/>
              <a:gd name="connsiteY5" fmla="*/ 4870848 h 4871565"/>
              <a:gd name="connsiteX6" fmla="*/ 0 w 5633770"/>
              <a:gd name="connsiteY6" fmla="*/ 11510 h 4871565"/>
              <a:gd name="connsiteX0" fmla="*/ 0 w 5646008"/>
              <a:gd name="connsiteY0" fmla="*/ 11510 h 4871565"/>
              <a:gd name="connsiteX1" fmla="*/ 5646008 w 5646008"/>
              <a:gd name="connsiteY1" fmla="*/ 0 h 4871565"/>
              <a:gd name="connsiteX2" fmla="*/ 5626890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46008"/>
              <a:gd name="connsiteY0" fmla="*/ 11510 h 4871565"/>
              <a:gd name="connsiteX1" fmla="*/ 5646008 w 5646008"/>
              <a:gd name="connsiteY1" fmla="*/ 0 h 4871565"/>
              <a:gd name="connsiteX2" fmla="*/ 5626890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46008"/>
              <a:gd name="connsiteY0" fmla="*/ 11510 h 4871565"/>
              <a:gd name="connsiteX1" fmla="*/ 5646008 w 5646008"/>
              <a:gd name="connsiteY1" fmla="*/ 0 h 4871565"/>
              <a:gd name="connsiteX2" fmla="*/ 5635048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62325"/>
              <a:gd name="connsiteY0" fmla="*/ 11510 h 4871565"/>
              <a:gd name="connsiteX1" fmla="*/ 5662325 w 5662325"/>
              <a:gd name="connsiteY1" fmla="*/ 0 h 4871565"/>
              <a:gd name="connsiteX2" fmla="*/ 5635048 w 5662325"/>
              <a:gd name="connsiteY2" fmla="*/ 4050232 h 4871565"/>
              <a:gd name="connsiteX3" fmla="*/ 2326135 w 5662325"/>
              <a:gd name="connsiteY3" fmla="*/ 4053465 h 4871565"/>
              <a:gd name="connsiteX4" fmla="*/ 2323582 w 5662325"/>
              <a:gd name="connsiteY4" fmla="*/ 4871565 h 4871565"/>
              <a:gd name="connsiteX5" fmla="*/ 0 w 5662325"/>
              <a:gd name="connsiteY5" fmla="*/ 4870848 h 4871565"/>
              <a:gd name="connsiteX6" fmla="*/ 0 w 5662325"/>
              <a:gd name="connsiteY6" fmla="*/ 11510 h 4871565"/>
              <a:gd name="connsiteX0" fmla="*/ 0 w 5637850"/>
              <a:gd name="connsiteY0" fmla="*/ 351 h 4860406"/>
              <a:gd name="connsiteX1" fmla="*/ 5637850 w 5637850"/>
              <a:gd name="connsiteY1" fmla="*/ 0 h 4860406"/>
              <a:gd name="connsiteX2" fmla="*/ 5635048 w 5637850"/>
              <a:gd name="connsiteY2" fmla="*/ 4039073 h 4860406"/>
              <a:gd name="connsiteX3" fmla="*/ 2326135 w 5637850"/>
              <a:gd name="connsiteY3" fmla="*/ 4042306 h 4860406"/>
              <a:gd name="connsiteX4" fmla="*/ 2323582 w 5637850"/>
              <a:gd name="connsiteY4" fmla="*/ 4860406 h 4860406"/>
              <a:gd name="connsiteX5" fmla="*/ 0 w 5637850"/>
              <a:gd name="connsiteY5" fmla="*/ 4859689 h 4860406"/>
              <a:gd name="connsiteX6" fmla="*/ 0 w 5637850"/>
              <a:gd name="connsiteY6" fmla="*/ 351 h 486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7850" h="4860406">
                <a:moveTo>
                  <a:pt x="0" y="351"/>
                </a:moveTo>
                <a:lnTo>
                  <a:pt x="5637850" y="0"/>
                </a:lnTo>
                <a:cubicBezTo>
                  <a:pt x="5635556" y="1416545"/>
                  <a:pt x="5637342" y="2622528"/>
                  <a:pt x="5635048" y="4039073"/>
                </a:cubicBezTo>
                <a:lnTo>
                  <a:pt x="2326135" y="4042306"/>
                </a:lnTo>
                <a:cubicBezTo>
                  <a:pt x="2323841" y="4291688"/>
                  <a:pt x="2325876" y="4611024"/>
                  <a:pt x="2323582" y="4860406"/>
                </a:cubicBezTo>
                <a:lnTo>
                  <a:pt x="0" y="4859689"/>
                </a:lnTo>
                <a:lnTo>
                  <a:pt x="0" y="351"/>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680"/>
            </a:lvl1pPr>
          </a:lstStyle>
          <a:p>
            <a:r>
              <a:rPr lang="pl-PL" dirty="0"/>
              <a:t>Kliknij ikonę, aby dodać obraz</a:t>
            </a:r>
          </a:p>
        </p:txBody>
      </p:sp>
      <p:sp>
        <p:nvSpPr>
          <p:cNvPr id="4" name="Date Placeholder 3"/>
          <p:cNvSpPr>
            <a:spLocks noGrp="1"/>
          </p:cNvSpPr>
          <p:nvPr>
            <p:ph type="dt" sz="half" idx="10"/>
          </p:nvPr>
        </p:nvSpPr>
        <p:spPr>
          <a:xfrm>
            <a:off x="6727649" y="367239"/>
            <a:ext cx="1539287" cy="249515"/>
          </a:xfrm>
          <a:prstGeom prst="rect">
            <a:avLst/>
          </a:prstGeom>
        </p:spPr>
        <p:txBody>
          <a:bodyPr lIns="0" tIns="0" rIns="0" bIns="0"/>
          <a:lstStyle>
            <a:lvl1pPr algn="r">
              <a:lnSpc>
                <a:spcPts val="1225"/>
              </a:lnSpc>
              <a:defRPr sz="953">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30.10.2025</a:t>
            </a:fld>
            <a:endParaRPr lang="pl-PL" dirty="0"/>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411760" y="3062122"/>
            <a:ext cx="5976664" cy="1272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itle 1"/>
          <p:cNvSpPr>
            <a:spLocks noGrp="1"/>
          </p:cNvSpPr>
          <p:nvPr>
            <p:ph type="ctrTitle"/>
          </p:nvPr>
        </p:nvSpPr>
        <p:spPr>
          <a:xfrm>
            <a:off x="2570934" y="3790039"/>
            <a:ext cx="5245249" cy="441262"/>
          </a:xfrm>
        </p:spPr>
        <p:txBody>
          <a:bodyPr anchor="t" anchorCtr="0">
            <a:normAutofit/>
          </a:bodyPr>
          <a:lstStyle>
            <a:lvl1pPr algn="l">
              <a:lnSpc>
                <a:spcPts val="2381"/>
              </a:lnSpc>
              <a:defRPr sz="1905"/>
            </a:lvl1pPr>
          </a:lstStyle>
          <a:p>
            <a:r>
              <a:rPr lang="pl-PL" dirty="0"/>
              <a:t>Kliknij, aby edytować styl</a:t>
            </a:r>
            <a:endParaRPr lang="en-US" dirty="0"/>
          </a:p>
        </p:txBody>
      </p:sp>
      <p:pic>
        <p:nvPicPr>
          <p:cNvPr id="11" name="Obraz 10">
            <a:extLst>
              <a:ext uri="{FF2B5EF4-FFF2-40B4-BE49-F238E27FC236}">
                <a16:creationId xmlns:a16="http://schemas.microsoft.com/office/drawing/2014/main" id="{00077315-1D70-4F03-A08B-B97A5ED5F4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1760" y="3062122"/>
            <a:ext cx="3444545" cy="634812"/>
          </a:xfrm>
          <a:prstGeom prst="rect">
            <a:avLst/>
          </a:prstGeom>
        </p:spPr>
      </p:pic>
      <p:pic>
        <p:nvPicPr>
          <p:cNvPr id="3" name="Obraz 2">
            <a:extLst>
              <a:ext uri="{FF2B5EF4-FFF2-40B4-BE49-F238E27FC236}">
                <a16:creationId xmlns:a16="http://schemas.microsoft.com/office/drawing/2014/main" id="{522BDA66-BA0B-0613-BA2B-1067D9F594B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748" y="4357213"/>
            <a:ext cx="7835692" cy="734817"/>
          </a:xfrm>
          <a:prstGeom prst="rect">
            <a:avLst/>
          </a:prstGeom>
        </p:spPr>
      </p:pic>
    </p:spTree>
    <p:extLst>
      <p:ext uri="{BB962C8B-B14F-4D97-AF65-F5344CB8AC3E}">
        <p14:creationId xmlns:p14="http://schemas.microsoft.com/office/powerpoint/2010/main" val="1633935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64"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416677" y="3062122"/>
            <a:ext cx="6154381" cy="1469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9" name="Symbol zastępczy obrazu 8">
            <a:extLst>
              <a:ext uri="{FF2B5EF4-FFF2-40B4-BE49-F238E27FC236}">
                <a16:creationId xmlns:a16="http://schemas.microsoft.com/office/drawing/2014/main" id="{12E8330A-FFD8-2BBA-E745-7200C0738BE5}"/>
              </a:ext>
              <a:ext uri="{C183D7F6-B498-43B3-948B-1728B52AA6E4}">
                <adec:decorative xmlns:adec="http://schemas.microsoft.com/office/drawing/2017/decorative" val="1"/>
              </a:ext>
            </a:extLst>
          </p:cNvPr>
          <p:cNvSpPr>
            <a:spLocks noGrp="1"/>
          </p:cNvSpPr>
          <p:nvPr>
            <p:ph type="pic" sz="quarter" idx="10"/>
          </p:nvPr>
        </p:nvSpPr>
        <p:spPr>
          <a:xfrm>
            <a:off x="572943" y="0"/>
            <a:ext cx="5850420" cy="3306227"/>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 name="connsiteX0" fmla="*/ 0 w 6835775"/>
              <a:gd name="connsiteY0" fmla="*/ 0 h 4859338"/>
              <a:gd name="connsiteX1" fmla="*/ 6835775 w 6835775"/>
              <a:gd name="connsiteY1" fmla="*/ 0 h 4859338"/>
              <a:gd name="connsiteX2" fmla="*/ 6835775 w 6835775"/>
              <a:gd name="connsiteY2" fmla="*/ 4500563 h 4859338"/>
              <a:gd name="connsiteX3" fmla="*/ 2145924 w 6835775"/>
              <a:gd name="connsiteY3" fmla="*/ 4519230 h 4859338"/>
              <a:gd name="connsiteX4" fmla="*/ 2155824 w 6835775"/>
              <a:gd name="connsiteY4" fmla="*/ 4859338 h 4859338"/>
              <a:gd name="connsiteX5" fmla="*/ 0 w 6835775"/>
              <a:gd name="connsiteY5" fmla="*/ 4859338 h 4859338"/>
              <a:gd name="connsiteX6" fmla="*/ 0 w 6835775"/>
              <a:gd name="connsiteY6" fmla="*/ 0 h 4859338"/>
              <a:gd name="connsiteX0" fmla="*/ 0 w 6840726"/>
              <a:gd name="connsiteY0" fmla="*/ 0 h 4859338"/>
              <a:gd name="connsiteX1" fmla="*/ 6835775 w 6840726"/>
              <a:gd name="connsiteY1" fmla="*/ 0 h 4859338"/>
              <a:gd name="connsiteX2" fmla="*/ 6840726 w 6840726"/>
              <a:gd name="connsiteY2" fmla="*/ 4513008 h 4859338"/>
              <a:gd name="connsiteX3" fmla="*/ 2145924 w 6840726"/>
              <a:gd name="connsiteY3" fmla="*/ 4519230 h 4859338"/>
              <a:gd name="connsiteX4" fmla="*/ 2155824 w 6840726"/>
              <a:gd name="connsiteY4" fmla="*/ 4859338 h 4859338"/>
              <a:gd name="connsiteX5" fmla="*/ 0 w 6840726"/>
              <a:gd name="connsiteY5" fmla="*/ 4859338 h 4859338"/>
              <a:gd name="connsiteX6" fmla="*/ 0 w 6840726"/>
              <a:gd name="connsiteY6" fmla="*/ 0 h 4859338"/>
              <a:gd name="connsiteX0" fmla="*/ 0 w 6840726"/>
              <a:gd name="connsiteY0" fmla="*/ 0 h 4859338"/>
              <a:gd name="connsiteX1" fmla="*/ 6835775 w 6840726"/>
              <a:gd name="connsiteY1" fmla="*/ 0 h 4859338"/>
              <a:gd name="connsiteX2" fmla="*/ 6840726 w 6840726"/>
              <a:gd name="connsiteY2" fmla="*/ 4513008 h 4859338"/>
              <a:gd name="connsiteX3" fmla="*/ 2155825 w 6840726"/>
              <a:gd name="connsiteY3" fmla="*/ 4519230 h 4859338"/>
              <a:gd name="connsiteX4" fmla="*/ 2155824 w 6840726"/>
              <a:gd name="connsiteY4" fmla="*/ 4859338 h 4859338"/>
              <a:gd name="connsiteX5" fmla="*/ 0 w 6840726"/>
              <a:gd name="connsiteY5" fmla="*/ 4859338 h 4859338"/>
              <a:gd name="connsiteX6" fmla="*/ 0 w 6840726"/>
              <a:gd name="connsiteY6" fmla="*/ 0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0726" h="4859338">
                <a:moveTo>
                  <a:pt x="0" y="0"/>
                </a:moveTo>
                <a:lnTo>
                  <a:pt x="6835775" y="0"/>
                </a:lnTo>
                <a:cubicBezTo>
                  <a:pt x="6837425" y="1504336"/>
                  <a:pt x="6839076" y="3008672"/>
                  <a:pt x="6840726" y="4513008"/>
                </a:cubicBezTo>
                <a:lnTo>
                  <a:pt x="2155825" y="4519230"/>
                </a:lnTo>
                <a:cubicBezTo>
                  <a:pt x="2155825" y="4632599"/>
                  <a:pt x="2155824" y="4745969"/>
                  <a:pt x="2155824" y="4859338"/>
                </a:cubicBezTo>
                <a:lnTo>
                  <a:pt x="0" y="4859338"/>
                </a:lnTo>
                <a:lnTo>
                  <a:pt x="0" y="0"/>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68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 uri="{C183D7F6-B498-43B3-948B-1728B52AA6E4}">
                <adec:decorative xmlns:adec="http://schemas.microsoft.com/office/drawing/2017/decorative" val="1"/>
              </a:ext>
            </a:extLst>
          </p:cNvPr>
          <p:cNvSpPr/>
          <p:nvPr userDrawn="1"/>
        </p:nvSpPr>
        <p:spPr>
          <a:xfrm>
            <a:off x="3339901" y="3062122"/>
            <a:ext cx="3079227" cy="24452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6" name="Prostokąt 5">
            <a:extLst>
              <a:ext uri="{FF2B5EF4-FFF2-40B4-BE49-F238E27FC236}">
                <a16:creationId xmlns:a16="http://schemas.microsoft.com/office/drawing/2014/main" id="{03E2C530-5988-0861-50D8-1C7FE1662A60}"/>
              </a:ext>
              <a:ext uri="{C183D7F6-B498-43B3-948B-1728B52AA6E4}">
                <adec:decorative xmlns:adec="http://schemas.microsoft.com/office/drawing/2017/decorative" val="1"/>
              </a:ext>
            </a:extLst>
          </p:cNvPr>
          <p:cNvSpPr/>
          <p:nvPr userDrawn="1"/>
        </p:nvSpPr>
        <p:spPr>
          <a:xfrm>
            <a:off x="2416678" y="3062122"/>
            <a:ext cx="923225" cy="244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itle 1"/>
          <p:cNvSpPr>
            <a:spLocks noGrp="1"/>
          </p:cNvSpPr>
          <p:nvPr>
            <p:ph type="ctrTitle"/>
          </p:nvPr>
        </p:nvSpPr>
        <p:spPr>
          <a:xfrm>
            <a:off x="2724871" y="3535097"/>
            <a:ext cx="5542066" cy="898396"/>
          </a:xfrm>
        </p:spPr>
        <p:txBody>
          <a:bodyPr anchor="t" anchorCtr="0">
            <a:normAutofit/>
          </a:bodyPr>
          <a:lstStyle>
            <a:lvl1pPr algn="l">
              <a:lnSpc>
                <a:spcPts val="2381"/>
              </a:lnSpc>
              <a:defRPr sz="1905"/>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65"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77389" y="1347054"/>
            <a:ext cx="3540668" cy="3184221"/>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4725942" y="1346902"/>
            <a:ext cx="3540668" cy="318436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4572000" y="612237"/>
            <a:ext cx="3694610" cy="734818"/>
          </a:xfrm>
        </p:spPr>
        <p:txBody>
          <a:bodyPr/>
          <a:lstStyle/>
          <a:p>
            <a:r>
              <a:rPr lang="pl-PL"/>
              <a:t>Kliknij, aby edytować styl</a:t>
            </a:r>
            <a:endParaRPr lang="en-US" dirty="0"/>
          </a:p>
        </p:txBody>
      </p:sp>
      <p:sp>
        <p:nvSpPr>
          <p:cNvPr id="3" name="Content Placeholder 2"/>
          <p:cNvSpPr>
            <a:spLocks noGrp="1"/>
          </p:cNvSpPr>
          <p:nvPr>
            <p:ph sz="half" idx="1"/>
          </p:nvPr>
        </p:nvSpPr>
        <p:spPr>
          <a:xfrm>
            <a:off x="4571999" y="1347054"/>
            <a:ext cx="3694937" cy="3184210"/>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 uri="{C183D7F6-B498-43B3-948B-1728B52AA6E4}">
                <adec:decorative xmlns:adec="http://schemas.microsoft.com/office/drawing/2017/decorative" val="1"/>
              </a:ext>
            </a:extLst>
          </p:cNvPr>
          <p:cNvSpPr>
            <a:spLocks noGrp="1"/>
          </p:cNvSpPr>
          <p:nvPr>
            <p:ph type="pic" sz="quarter" idx="11"/>
          </p:nvPr>
        </p:nvSpPr>
        <p:spPr>
          <a:xfrm>
            <a:off x="0" y="612425"/>
            <a:ext cx="4264485" cy="3918839"/>
          </a:xfrm>
          <a:solidFill>
            <a:schemeClr val="bg1">
              <a:lumMod val="95000"/>
            </a:schemeClr>
          </a:solidFill>
        </p:spPr>
        <p:txBody>
          <a:bodyPr anchor="ctr" anchorCtr="0"/>
          <a:lstStyle>
            <a:lvl1pPr algn="ctr">
              <a:buFont typeface="Arial" panose="020B0604020202020204" pitchFamily="34" charset="0"/>
              <a:buNone/>
              <a:defRPr sz="680"/>
            </a:lvl1pPr>
          </a:lstStyle>
          <a:p>
            <a:r>
              <a:rPr lang="pl-PL" dirty="0"/>
              <a:t>Kliknij ikonę, aby dodać</a:t>
            </a:r>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 uri="{C183D7F6-B498-43B3-948B-1728B52AA6E4}">
                <adec:decorative xmlns:adec="http://schemas.microsoft.com/office/drawing/2017/decorative" val="1"/>
              </a:ext>
            </a:extLst>
          </p:cNvPr>
          <p:cNvSpPr/>
          <p:nvPr userDrawn="1"/>
        </p:nvSpPr>
        <p:spPr>
          <a:xfrm>
            <a:off x="7342649" y="5021448"/>
            <a:ext cx="924287"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77389" y="1347054"/>
            <a:ext cx="3540668" cy="3184221"/>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4725942" y="1346902"/>
            <a:ext cx="3540668" cy="318436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 uri="{C183D7F6-B498-43B3-948B-1728B52AA6E4}">
                <adec:decorative xmlns:adec="http://schemas.microsoft.com/office/drawing/2017/decorative" val="1"/>
              </a:ext>
            </a:extLst>
          </p:cNvPr>
          <p:cNvSpPr/>
          <p:nvPr userDrawn="1"/>
        </p:nvSpPr>
        <p:spPr>
          <a:xfrm>
            <a:off x="7342649" y="5021448"/>
            <a:ext cx="924287"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064" y="612237"/>
            <a:ext cx="7389546" cy="734818"/>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877390" y="1347054"/>
            <a:ext cx="7389547" cy="3184210"/>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 uri="{C183D7F6-B498-43B3-948B-1728B52AA6E4}">
                <adec:decorative xmlns:adec="http://schemas.microsoft.com/office/drawing/2017/decorative" val="1"/>
              </a:ext>
            </a:extLst>
          </p:cNvPr>
          <p:cNvSpPr/>
          <p:nvPr userDrawn="1"/>
        </p:nvSpPr>
        <p:spPr>
          <a:xfrm>
            <a:off x="877359" y="0"/>
            <a:ext cx="924287" cy="12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12" name="Prostokąt 11">
            <a:extLst>
              <a:ext uri="{FF2B5EF4-FFF2-40B4-BE49-F238E27FC236}">
                <a16:creationId xmlns:a16="http://schemas.microsoft.com/office/drawing/2014/main" id="{662915FD-1FF3-5CF3-5C57-034114B5E6A2}"/>
              </a:ext>
              <a:ext uri="{C183D7F6-B498-43B3-948B-1728B52AA6E4}">
                <adec:decorative xmlns:adec="http://schemas.microsoft.com/office/drawing/2017/decorative" val="1"/>
              </a:ext>
            </a:extLst>
          </p:cNvPr>
          <p:cNvSpPr/>
          <p:nvPr userDrawn="1"/>
        </p:nvSpPr>
        <p:spPr>
          <a:xfrm>
            <a:off x="1801646" y="0"/>
            <a:ext cx="6464963"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7342353" y="4776201"/>
            <a:ext cx="923653" cy="122470"/>
          </a:xfrm>
          <a:prstGeom prst="rect">
            <a:avLst/>
          </a:prstGeom>
          <a:noFill/>
        </p:spPr>
        <p:txBody>
          <a:bodyPr vert="horz" lIns="0" tIns="72000" rIns="0" bIns="72000" rtlCol="0" anchor="ctr" anchorCtr="0"/>
          <a:lstStyle>
            <a:lvl1pPr algn="r">
              <a:defRPr sz="68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 uri="{C183D7F6-B498-43B3-948B-1728B52AA6E4}">
                <adec:decorative xmlns:adec="http://schemas.microsoft.com/office/drawing/2017/decorative" val="1"/>
              </a:ext>
            </a:extLst>
          </p:cNvPr>
          <p:cNvSpPr/>
          <p:nvPr userDrawn="1"/>
        </p:nvSpPr>
        <p:spPr>
          <a:xfrm>
            <a:off x="7342649" y="5021448"/>
            <a:ext cx="924287"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p:txStyles>
    <p:titleStyle>
      <a:lvl1pPr algn="l" defTabSz="685804" rtl="0" eaLnBrk="1" latinLnBrk="0" hangingPunct="1">
        <a:lnSpc>
          <a:spcPts val="2449"/>
        </a:lnSpc>
        <a:spcBef>
          <a:spcPct val="0"/>
        </a:spcBef>
        <a:buNone/>
        <a:defRPr sz="1905" b="1" kern="1200">
          <a:solidFill>
            <a:schemeClr val="tx2"/>
          </a:solidFill>
          <a:latin typeface="Open Sans" pitchFamily="2" charset="0"/>
          <a:ea typeface="Open Sans" pitchFamily="2" charset="0"/>
          <a:cs typeface="Open Sans" pitchFamily="2" charset="0"/>
        </a:defRPr>
      </a:lvl1pPr>
    </p:titleStyle>
    <p:bodyStyle>
      <a:lvl1pPr marL="171451" indent="-171451" algn="l" defTabSz="685804" rtl="0" eaLnBrk="1" latinLnBrk="0" hangingPunct="1">
        <a:lnSpc>
          <a:spcPts val="1633"/>
        </a:lnSpc>
        <a:spcBef>
          <a:spcPts val="750"/>
        </a:spcBef>
        <a:buClr>
          <a:schemeClr val="accent1"/>
        </a:buClr>
        <a:buFontTx/>
        <a:buBlip>
          <a:blip r:embed="rId12"/>
        </a:buBlip>
        <a:defRPr sz="1225" kern="1200">
          <a:solidFill>
            <a:schemeClr val="tx1"/>
          </a:solidFill>
          <a:latin typeface="Open Sans" pitchFamily="2" charset="0"/>
          <a:ea typeface="Open Sans" pitchFamily="2" charset="0"/>
          <a:cs typeface="Open Sans" pitchFamily="2" charset="0"/>
        </a:defRPr>
      </a:lvl1pPr>
      <a:lvl2pPr marL="514353" indent="-171451" algn="l" defTabSz="685804" rtl="0" eaLnBrk="1" latinLnBrk="0" hangingPunct="1">
        <a:lnSpc>
          <a:spcPts val="1633"/>
        </a:lnSpc>
        <a:spcBef>
          <a:spcPts val="375"/>
        </a:spcBef>
        <a:buFontTx/>
        <a:buBlip>
          <a:blip r:embed="rId13"/>
        </a:buBlip>
        <a:defRPr sz="1225" kern="1200">
          <a:solidFill>
            <a:schemeClr val="tx1"/>
          </a:solidFill>
          <a:latin typeface="Open Sans" pitchFamily="2" charset="0"/>
          <a:ea typeface="Open Sans" pitchFamily="2" charset="0"/>
          <a:cs typeface="Open Sans" pitchFamily="2" charset="0"/>
        </a:defRPr>
      </a:lvl2pPr>
      <a:lvl3pPr marL="857256" indent="-171451" algn="l" defTabSz="685804" rtl="0" eaLnBrk="1" latinLnBrk="0" hangingPunct="1">
        <a:lnSpc>
          <a:spcPts val="1633"/>
        </a:lnSpc>
        <a:spcBef>
          <a:spcPts val="375"/>
        </a:spcBef>
        <a:buFontTx/>
        <a:buBlip>
          <a:blip r:embed="rId14"/>
        </a:buBlip>
        <a:defRPr sz="1225" kern="1200">
          <a:solidFill>
            <a:schemeClr val="tx1"/>
          </a:solidFill>
          <a:latin typeface="Open Sans" pitchFamily="2" charset="0"/>
          <a:ea typeface="Open Sans" pitchFamily="2" charset="0"/>
          <a:cs typeface="Open Sans" pitchFamily="2" charset="0"/>
        </a:defRPr>
      </a:lvl3pPr>
      <a:lvl4pPr marL="1200158"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4pPr>
      <a:lvl5pPr marL="1543060"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5pPr>
      <a:lvl6pPr marL="1885963"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65"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67"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69"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4" rtl="0" eaLnBrk="1" latinLnBrk="0" hangingPunct="1">
        <a:defRPr sz="1350" kern="1200">
          <a:solidFill>
            <a:schemeClr val="tx1"/>
          </a:solidFill>
          <a:latin typeface="+mn-lt"/>
          <a:ea typeface="+mn-ea"/>
          <a:cs typeface="+mn-cs"/>
        </a:defRPr>
      </a:lvl1pPr>
      <a:lvl2pPr marL="342903" algn="l" defTabSz="685804" rtl="0" eaLnBrk="1" latinLnBrk="0" hangingPunct="1">
        <a:defRPr sz="1350" kern="1200">
          <a:solidFill>
            <a:schemeClr val="tx1"/>
          </a:solidFill>
          <a:latin typeface="+mn-lt"/>
          <a:ea typeface="+mn-ea"/>
          <a:cs typeface="+mn-cs"/>
        </a:defRPr>
      </a:lvl2pPr>
      <a:lvl3pPr marL="685804" algn="l" defTabSz="685804" rtl="0" eaLnBrk="1" latinLnBrk="0" hangingPunct="1">
        <a:defRPr sz="1350" kern="1200">
          <a:solidFill>
            <a:schemeClr val="tx1"/>
          </a:solidFill>
          <a:latin typeface="+mn-lt"/>
          <a:ea typeface="+mn-ea"/>
          <a:cs typeface="+mn-cs"/>
        </a:defRPr>
      </a:lvl3pPr>
      <a:lvl4pPr marL="1028707" algn="l" defTabSz="685804" rtl="0" eaLnBrk="1" latinLnBrk="0" hangingPunct="1">
        <a:defRPr sz="1350" kern="1200">
          <a:solidFill>
            <a:schemeClr val="tx1"/>
          </a:solidFill>
          <a:latin typeface="+mn-lt"/>
          <a:ea typeface="+mn-ea"/>
          <a:cs typeface="+mn-cs"/>
        </a:defRPr>
      </a:lvl4pPr>
      <a:lvl5pPr marL="1371609" algn="l" defTabSz="685804" rtl="0" eaLnBrk="1" latinLnBrk="0" hangingPunct="1">
        <a:defRPr sz="1350" kern="1200">
          <a:solidFill>
            <a:schemeClr val="tx1"/>
          </a:solidFill>
          <a:latin typeface="+mn-lt"/>
          <a:ea typeface="+mn-ea"/>
          <a:cs typeface="+mn-cs"/>
        </a:defRPr>
      </a:lvl5pPr>
      <a:lvl6pPr marL="1714511" algn="l" defTabSz="685804" rtl="0" eaLnBrk="1" latinLnBrk="0" hangingPunct="1">
        <a:defRPr sz="1350" kern="1200">
          <a:solidFill>
            <a:schemeClr val="tx1"/>
          </a:solidFill>
          <a:latin typeface="+mn-lt"/>
          <a:ea typeface="+mn-ea"/>
          <a:cs typeface="+mn-cs"/>
        </a:defRPr>
      </a:lvl6pPr>
      <a:lvl7pPr marL="2057413" algn="l" defTabSz="685804" rtl="0" eaLnBrk="1" latinLnBrk="0" hangingPunct="1">
        <a:defRPr sz="1350" kern="1200">
          <a:solidFill>
            <a:schemeClr val="tx1"/>
          </a:solidFill>
          <a:latin typeface="+mn-lt"/>
          <a:ea typeface="+mn-ea"/>
          <a:cs typeface="+mn-cs"/>
        </a:defRPr>
      </a:lvl7pPr>
      <a:lvl8pPr marL="2400316" algn="l" defTabSz="685804" rtl="0" eaLnBrk="1" latinLnBrk="0" hangingPunct="1">
        <a:defRPr sz="1350" kern="1200">
          <a:solidFill>
            <a:schemeClr val="tx1"/>
          </a:solidFill>
          <a:latin typeface="+mn-lt"/>
          <a:ea typeface="+mn-ea"/>
          <a:cs typeface="+mn-cs"/>
        </a:defRPr>
      </a:lvl8pPr>
      <a:lvl9pPr marL="2743218" algn="l" defTabSz="68580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5" userDrawn="1">
          <p15:clr>
            <a:srgbClr val="F26B43"/>
          </p15:clr>
        </p15:guide>
        <p15:guide id="2" pos="358" userDrawn="1">
          <p15:clr>
            <a:srgbClr val="F26B43"/>
          </p15:clr>
        </p15:guide>
        <p15:guide id="3" pos="552" userDrawn="1">
          <p15:clr>
            <a:srgbClr val="F26B43"/>
          </p15:clr>
        </p15:guide>
        <p15:guide id="4" pos="747" userDrawn="1">
          <p15:clr>
            <a:srgbClr val="F26B43"/>
          </p15:clr>
        </p15:guide>
        <p15:guide id="5" pos="941" userDrawn="1">
          <p15:clr>
            <a:srgbClr val="F26B43"/>
          </p15:clr>
        </p15:guide>
        <p15:guide id="6" pos="1135" userDrawn="1">
          <p15:clr>
            <a:srgbClr val="F26B43"/>
          </p15:clr>
        </p15:guide>
        <p15:guide id="7" pos="1328" userDrawn="1">
          <p15:clr>
            <a:srgbClr val="F26B43"/>
          </p15:clr>
        </p15:guide>
        <p15:guide id="8" pos="1522" userDrawn="1">
          <p15:clr>
            <a:srgbClr val="F26B43"/>
          </p15:clr>
        </p15:guide>
        <p15:guide id="9" pos="1716" userDrawn="1">
          <p15:clr>
            <a:srgbClr val="F26B43"/>
          </p15:clr>
        </p15:guide>
        <p15:guide id="10" pos="1911" userDrawn="1">
          <p15:clr>
            <a:srgbClr val="F26B43"/>
          </p15:clr>
        </p15:guide>
        <p15:guide id="11" pos="2104" userDrawn="1">
          <p15:clr>
            <a:srgbClr val="F26B43"/>
          </p15:clr>
        </p15:guide>
        <p15:guide id="12" pos="2298" userDrawn="1">
          <p15:clr>
            <a:srgbClr val="F26B43"/>
          </p15:clr>
        </p15:guide>
        <p15:guide id="13" pos="2492" userDrawn="1">
          <p15:clr>
            <a:srgbClr val="F26B43"/>
          </p15:clr>
        </p15:guide>
        <p15:guide id="14" pos="2686" userDrawn="1">
          <p15:clr>
            <a:srgbClr val="F26B43"/>
          </p15:clr>
        </p15:guide>
        <p15:guide id="15" pos="2880" userDrawn="1">
          <p15:clr>
            <a:srgbClr val="F26B43"/>
          </p15:clr>
        </p15:guide>
        <p15:guide id="16" pos="3074" userDrawn="1">
          <p15:clr>
            <a:srgbClr val="F26B43"/>
          </p15:clr>
        </p15:guide>
        <p15:guide id="17" pos="3268" userDrawn="1">
          <p15:clr>
            <a:srgbClr val="F26B43"/>
          </p15:clr>
        </p15:guide>
        <p15:guide id="18" pos="3462" userDrawn="1">
          <p15:clr>
            <a:srgbClr val="F26B43"/>
          </p15:clr>
        </p15:guide>
        <p15:guide id="19" pos="3656" userDrawn="1">
          <p15:clr>
            <a:srgbClr val="F26B43"/>
          </p15:clr>
        </p15:guide>
        <p15:guide id="20" pos="3849" userDrawn="1">
          <p15:clr>
            <a:srgbClr val="F26B43"/>
          </p15:clr>
        </p15:guide>
        <p15:guide id="21" pos="4044" userDrawn="1">
          <p15:clr>
            <a:srgbClr val="F26B43"/>
          </p15:clr>
        </p15:guide>
        <p15:guide id="22" pos="4238" userDrawn="1">
          <p15:clr>
            <a:srgbClr val="F26B43"/>
          </p15:clr>
        </p15:guide>
        <p15:guide id="23" pos="4432" userDrawn="1">
          <p15:clr>
            <a:srgbClr val="F26B43"/>
          </p15:clr>
        </p15:guide>
        <p15:guide id="24" pos="4625" userDrawn="1">
          <p15:clr>
            <a:srgbClr val="F26B43"/>
          </p15:clr>
        </p15:guide>
        <p15:guide id="25" pos="4819" userDrawn="1">
          <p15:clr>
            <a:srgbClr val="F26B43"/>
          </p15:clr>
        </p15:guide>
        <p15:guide id="26" pos="5013" userDrawn="1">
          <p15:clr>
            <a:srgbClr val="F26B43"/>
          </p15:clr>
        </p15:guide>
        <p15:guide id="27" pos="5208" userDrawn="1">
          <p15:clr>
            <a:srgbClr val="F26B43"/>
          </p15:clr>
        </p15:guide>
        <p15:guide id="28" pos="5402" userDrawn="1">
          <p15:clr>
            <a:srgbClr val="F26B43"/>
          </p15:clr>
        </p15:guide>
        <p15:guide id="29" pos="5595" userDrawn="1">
          <p15:clr>
            <a:srgbClr val="F26B43"/>
          </p15:clr>
        </p15:guide>
        <p15:guide id="30" orient="horz" pos="77" userDrawn="1">
          <p15:clr>
            <a:srgbClr val="F26B43"/>
          </p15:clr>
        </p15:guide>
        <p15:guide id="31" orient="horz" pos="231" userDrawn="1">
          <p15:clr>
            <a:srgbClr val="F26B43"/>
          </p15:clr>
        </p15:guide>
        <p15:guide id="32" orient="horz" pos="386" userDrawn="1">
          <p15:clr>
            <a:srgbClr val="F26B43"/>
          </p15:clr>
        </p15:guide>
        <p15:guide id="33" orient="horz" pos="540" userDrawn="1">
          <p15:clr>
            <a:srgbClr val="F26B43"/>
          </p15:clr>
        </p15:guide>
        <p15:guide id="34" orient="horz" pos="694" userDrawn="1">
          <p15:clr>
            <a:srgbClr val="F26B43"/>
          </p15:clr>
        </p15:guide>
        <p15:guide id="35" orient="horz" pos="848" userDrawn="1">
          <p15:clr>
            <a:srgbClr val="F26B43"/>
          </p15:clr>
        </p15:guide>
        <p15:guide id="36" orient="horz" pos="1003" userDrawn="1">
          <p15:clr>
            <a:srgbClr val="F26B43"/>
          </p15:clr>
        </p15:guide>
        <p15:guide id="37" orient="horz" pos="1157" userDrawn="1">
          <p15:clr>
            <a:srgbClr val="F26B43"/>
          </p15:clr>
        </p15:guide>
        <p15:guide id="38" orient="horz" pos="1311" userDrawn="1">
          <p15:clr>
            <a:srgbClr val="F26B43"/>
          </p15:clr>
        </p15:guide>
        <p15:guide id="39" orient="horz" pos="1466" userDrawn="1">
          <p15:clr>
            <a:srgbClr val="F26B43"/>
          </p15:clr>
        </p15:guide>
        <p15:guide id="40" orient="horz" pos="1620" userDrawn="1">
          <p15:clr>
            <a:srgbClr val="F26B43"/>
          </p15:clr>
        </p15:guide>
        <p15:guide id="41" orient="horz" pos="1774" userDrawn="1">
          <p15:clr>
            <a:srgbClr val="F26B43"/>
          </p15:clr>
        </p15:guide>
        <p15:guide id="42" orient="horz" pos="1929" userDrawn="1">
          <p15:clr>
            <a:srgbClr val="F26B43"/>
          </p15:clr>
        </p15:guide>
        <p15:guide id="43" orient="horz" pos="2083" userDrawn="1">
          <p15:clr>
            <a:srgbClr val="F26B43"/>
          </p15:clr>
        </p15:guide>
        <p15:guide id="44" orient="horz" pos="2237" userDrawn="1">
          <p15:clr>
            <a:srgbClr val="F26B43"/>
          </p15:clr>
        </p15:guide>
        <p15:guide id="45" orient="horz" pos="2392" userDrawn="1">
          <p15:clr>
            <a:srgbClr val="F26B43"/>
          </p15:clr>
        </p15:guide>
        <p15:guide id="46" orient="horz" pos="2546" userDrawn="1">
          <p15:clr>
            <a:srgbClr val="F26B43"/>
          </p15:clr>
        </p15:guide>
        <p15:guide id="47" orient="horz" pos="2700" userDrawn="1">
          <p15:clr>
            <a:srgbClr val="F26B43"/>
          </p15:clr>
        </p15:guide>
        <p15:guide id="48" orient="horz" pos="2854" userDrawn="1">
          <p15:clr>
            <a:srgbClr val="F26B43"/>
          </p15:clr>
        </p15:guide>
        <p15:guide id="49" orient="horz" pos="3009" userDrawn="1">
          <p15:clr>
            <a:srgbClr val="F26B43"/>
          </p15:clr>
        </p15:guide>
        <p15:guide id="50" orient="horz" pos="31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F33F18E-394A-4875-831B-31657E1ED194}"/>
              </a:ext>
            </a:extLst>
          </p:cNvPr>
          <p:cNvSpPr>
            <a:spLocks noGrp="1"/>
          </p:cNvSpPr>
          <p:nvPr>
            <p:ph type="ctrTitle"/>
          </p:nvPr>
        </p:nvSpPr>
        <p:spPr/>
        <p:txBody>
          <a:bodyPr anchor="b">
            <a:normAutofit/>
          </a:bodyPr>
          <a:lstStyle/>
          <a:p>
            <a:pPr algn="ctr"/>
            <a:r>
              <a:rPr lang="pl-PL" sz="2200" dirty="0"/>
              <a:t>Podniesienie poziomu kompetencji cyfrowych społeczeństwa na terenie Gminy Łabowa</a:t>
            </a:r>
          </a:p>
        </p:txBody>
      </p:sp>
      <p:sp>
        <p:nvSpPr>
          <p:cNvPr id="6" name="Podtytuł 5">
            <a:extLst>
              <a:ext uri="{FF2B5EF4-FFF2-40B4-BE49-F238E27FC236}">
                <a16:creationId xmlns:a16="http://schemas.microsoft.com/office/drawing/2014/main" id="{98442F97-59AD-4C59-AFE5-5C69181711B8}"/>
              </a:ext>
            </a:extLst>
          </p:cNvPr>
          <p:cNvSpPr>
            <a:spLocks noGrp="1"/>
          </p:cNvSpPr>
          <p:nvPr>
            <p:ph type="subTitle" idx="1"/>
          </p:nvPr>
        </p:nvSpPr>
        <p:spPr/>
        <p:txBody>
          <a:bodyPr anchor="t">
            <a:normAutofit/>
          </a:bodyPr>
          <a:lstStyle/>
          <a:p>
            <a:pPr algn="ctr"/>
            <a:r>
              <a:rPr lang="pl-PL" sz="1600" b="0" dirty="0">
                <a:latin typeface="Open Sans" panose="020B0606030504020204" pitchFamily="34" charset="0"/>
                <a:ea typeface="Open Sans" panose="020B0606030504020204" pitchFamily="34" charset="0"/>
                <a:cs typeface="Open Sans" panose="020B0606030504020204" pitchFamily="34" charset="0"/>
              </a:rPr>
              <a:t>Klub Rozwoju Cyfrowego </a:t>
            </a:r>
          </a:p>
        </p:txBody>
      </p:sp>
      <p:pic>
        <p:nvPicPr>
          <p:cNvPr id="4" name="Picture 2" descr="Logotypy informujące o dofinansowaniu przez Unię Europejską (Fundusze Europejskie dla Rozwoju Społecznego, Rzeczpospolita Polska, Centrum Projektów Polska Cyfrowa).">
            <a:extLst>
              <a:ext uri="{FF2B5EF4-FFF2-40B4-BE49-F238E27FC236}">
                <a16:creationId xmlns:a16="http://schemas.microsoft.com/office/drawing/2014/main" id="{F4F9CC8C-6646-C965-45AB-B727C1033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69" y="4297493"/>
            <a:ext cx="8013861" cy="846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B01A2-16F3-1AA0-C21E-CBE194C7AC2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0A62E5A-EC29-3251-6F86-30C328C88076}"/>
              </a:ext>
            </a:extLst>
          </p:cNvPr>
          <p:cNvSpPr>
            <a:spLocks noGrp="1"/>
          </p:cNvSpPr>
          <p:nvPr>
            <p:ph type="ctrTitle"/>
          </p:nvPr>
        </p:nvSpPr>
        <p:spPr>
          <a:xfrm>
            <a:off x="1216006" y="2715766"/>
            <a:ext cx="6773550" cy="753648"/>
          </a:xfrm>
        </p:spPr>
        <p:txBody>
          <a:bodyPr vert="horz" lIns="0" tIns="0" rIns="0" bIns="0" rtlCol="0" anchor="t" anchorCtr="0">
            <a:normAutofit fontScale="90000"/>
          </a:bodyPr>
          <a:lstStyle/>
          <a:p>
            <a:pPr algn="ctr">
              <a:lnSpc>
                <a:spcPct val="150000"/>
              </a:lnSpc>
            </a:pPr>
            <a:r>
              <a:rPr lang="pl-PL" dirty="0"/>
              <a:t>Formularz zgłoszeniowy</a:t>
            </a:r>
            <a:br>
              <a:rPr lang="pl-PL" dirty="0"/>
            </a:br>
            <a:endParaRPr lang="pl-PL" dirty="0"/>
          </a:p>
        </p:txBody>
      </p:sp>
      <p:sp>
        <p:nvSpPr>
          <p:cNvPr id="6" name="pole tekstowe 5">
            <a:extLst>
              <a:ext uri="{FF2B5EF4-FFF2-40B4-BE49-F238E27FC236}">
                <a16:creationId xmlns:a16="http://schemas.microsoft.com/office/drawing/2014/main" id="{2FFF2DE8-15BD-9E16-5EBF-E63BBF5A30B8}"/>
              </a:ext>
            </a:extLst>
          </p:cNvPr>
          <p:cNvSpPr txBox="1"/>
          <p:nvPr/>
        </p:nvSpPr>
        <p:spPr>
          <a:xfrm>
            <a:off x="1185201" y="3219822"/>
            <a:ext cx="7080747" cy="734817"/>
          </a:xfrm>
          <a:prstGeom prst="rect">
            <a:avLst/>
          </a:prstGeom>
        </p:spPr>
        <p:txBody>
          <a:bodyPr vert="horz" lIns="0" tIns="0" rIns="0" bIns="0" rtlCol="0">
            <a:noAutofit/>
          </a:bodyPr>
          <a:lstStyle/>
          <a:p>
            <a:pPr defTabSz="685804">
              <a:lnSpc>
                <a:spcPts val="2381"/>
              </a:lnSpc>
              <a:spcBef>
                <a:spcPts val="750"/>
              </a:spcBef>
              <a:buClr>
                <a:schemeClr val="accent1"/>
              </a:buClr>
            </a:pPr>
            <a:endParaRPr lang="en-US" sz="1600" dirty="0">
              <a:solidFill>
                <a:schemeClr val="tx2"/>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33173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2D3A3-BF2C-DF1E-54C4-2D64854AE257}"/>
            </a:ext>
          </a:extLst>
        </p:cNvPr>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5847863C-4183-27D1-E77A-5B34ADFEB5AE}"/>
              </a:ext>
            </a:extLst>
          </p:cNvPr>
          <p:cNvSpPr>
            <a:spLocks noGrp="1"/>
          </p:cNvSpPr>
          <p:nvPr>
            <p:ph sz="half" idx="1"/>
          </p:nvPr>
        </p:nvSpPr>
        <p:spPr>
          <a:xfrm>
            <a:off x="888490" y="699542"/>
            <a:ext cx="7367019" cy="3312928"/>
          </a:xfrm>
        </p:spPr>
        <p:txBody>
          <a:bodyPr>
            <a:normAutofit/>
          </a:bodyPr>
          <a:lstStyle/>
          <a:p>
            <a:pPr marL="0" indent="0" algn="ctr">
              <a:lnSpc>
                <a:spcPct val="150000"/>
              </a:lnSpc>
              <a:buNone/>
            </a:pPr>
            <a:r>
              <a:rPr lang="pl-PL" sz="2000" dirty="0">
                <a:solidFill>
                  <a:schemeClr val="tx2"/>
                </a:solidFill>
                <a:latin typeface="Lato" panose="020F0502020204030203" pitchFamily="34" charset="0"/>
                <a:ea typeface="Lato" panose="020F0502020204030203" pitchFamily="34" charset="0"/>
                <a:cs typeface="Lato" panose="020F0502020204030203" pitchFamily="34" charset="0"/>
              </a:rPr>
              <a:t>Formularz zgłoszeniowy dostępny na stronie</a:t>
            </a:r>
          </a:p>
          <a:p>
            <a:pPr marL="0" indent="0" algn="ctr">
              <a:lnSpc>
                <a:spcPct val="150000"/>
              </a:lnSpc>
              <a:buNone/>
            </a:pPr>
            <a:r>
              <a:rPr lang="pl-PL" sz="2000" dirty="0">
                <a:solidFill>
                  <a:schemeClr val="tx2"/>
                </a:solidFill>
                <a:latin typeface="Lato" panose="020F0502020204030203" pitchFamily="34" charset="0"/>
                <a:ea typeface="Lato" panose="020F0502020204030203" pitchFamily="34" charset="0"/>
                <a:cs typeface="Lato" panose="020F0502020204030203" pitchFamily="34" charset="0"/>
              </a:rPr>
              <a:t>https://labowa.pl/pl/200838/3562/regulamin-zgloszeniowy.html</a:t>
            </a:r>
          </a:p>
          <a:p>
            <a:pPr marL="0" indent="0" algn="ctr">
              <a:lnSpc>
                <a:spcPct val="150000"/>
              </a:lnSpc>
              <a:buNone/>
            </a:pPr>
            <a:r>
              <a:rPr lang="pl-PL" sz="2000" dirty="0">
                <a:solidFill>
                  <a:schemeClr val="tx2"/>
                </a:solidFill>
                <a:latin typeface="Lato" panose="020F0502020204030203" pitchFamily="34" charset="0"/>
                <a:ea typeface="Lato" panose="020F0502020204030203" pitchFamily="34" charset="0"/>
                <a:cs typeface="Lato" panose="020F0502020204030203" pitchFamily="34" charset="0"/>
              </a:rPr>
              <a:t> lub w Urzędzie Gminy Łabowa pokój nr 11</a:t>
            </a:r>
          </a:p>
          <a:p>
            <a:pPr>
              <a:lnSpc>
                <a:spcPct val="150000"/>
              </a:lnSpc>
              <a:buFont typeface="Wingdings" panose="05000000000000000000" pitchFamily="2" charset="2"/>
              <a:buChar char="§"/>
            </a:pPr>
            <a:endParaRPr lang="pl-PL" sz="160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7162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0065B-87DE-F721-223F-73BAD365E766}"/>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F0FE1006-7B79-84F9-C595-8C5DA0E3C81D}"/>
              </a:ext>
            </a:extLst>
          </p:cNvPr>
          <p:cNvSpPr>
            <a:spLocks noGrp="1"/>
          </p:cNvSpPr>
          <p:nvPr>
            <p:ph type="title"/>
          </p:nvPr>
        </p:nvSpPr>
        <p:spPr>
          <a:xfrm>
            <a:off x="877227" y="138745"/>
            <a:ext cx="7389546" cy="734818"/>
          </a:xfrm>
        </p:spPr>
        <p:txBody>
          <a:bodyPr anchor="ctr">
            <a:normAutofit/>
          </a:bodyPr>
          <a:lstStyle/>
          <a:p>
            <a:pPr>
              <a:lnSpc>
                <a:spcPct val="100000"/>
              </a:lnSpc>
            </a:pPr>
            <a:r>
              <a:rPr lang="pl-PL" sz="2400" b="1" dirty="0">
                <a:solidFill>
                  <a:srgbClr val="002060"/>
                </a:solidFill>
                <a:latin typeface="Lato" panose="020F0502020204030203" pitchFamily="34" charset="0"/>
                <a:ea typeface="Lato" panose="020F0502020204030203" pitchFamily="34" charset="0"/>
                <a:cs typeface="Lato" panose="020F0502020204030203" pitchFamily="34" charset="0"/>
              </a:rPr>
              <a:t>Wypełnienie formularza</a:t>
            </a:r>
            <a:endParaRPr lang="pl-PL" sz="2400" dirty="0">
              <a:latin typeface="Lato" panose="020F0502020204030203" pitchFamily="34" charset="0"/>
              <a:ea typeface="Lato" panose="020F0502020204030203" pitchFamily="34" charset="0"/>
              <a:cs typeface="Lato" panose="020F0502020204030203" pitchFamily="34" charset="0"/>
            </a:endParaRPr>
          </a:p>
        </p:txBody>
      </p:sp>
      <p:sp>
        <p:nvSpPr>
          <p:cNvPr id="7" name="Symbol zastępczy zawartości 6">
            <a:extLst>
              <a:ext uri="{FF2B5EF4-FFF2-40B4-BE49-F238E27FC236}">
                <a16:creationId xmlns:a16="http://schemas.microsoft.com/office/drawing/2014/main" id="{287C76E0-8E25-4B2C-8739-E4AC94D43E6C}"/>
              </a:ext>
            </a:extLst>
          </p:cNvPr>
          <p:cNvSpPr>
            <a:spLocks noGrp="1"/>
          </p:cNvSpPr>
          <p:nvPr>
            <p:ph sz="half" idx="2"/>
          </p:nvPr>
        </p:nvSpPr>
        <p:spPr>
          <a:xfrm>
            <a:off x="4726105" y="1563638"/>
            <a:ext cx="3540668" cy="3075094"/>
          </a:xfrm>
          <a:solidFill>
            <a:schemeClr val="accent2"/>
          </a:solidFill>
        </p:spPr>
        <p:txBody>
          <a:bodyPr>
            <a:normAutofit lnSpcReduction="10000"/>
          </a:bodyPr>
          <a:lstStyle/>
          <a:p>
            <a:pPr marL="0" indent="0">
              <a:lnSpc>
                <a:spcPct val="150000"/>
              </a:lnSpc>
              <a:buNone/>
            </a:pP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W części I formularza należy wypełnić podstawowe dane uczestnika, takie jak imię nazwisko, dane adresowe wykształcenie oraz status na rynku. </a:t>
            </a:r>
          </a:p>
          <a:p>
            <a:pPr marL="0" indent="0" algn="ctr">
              <a:lnSpc>
                <a:spcPct val="150000"/>
              </a:lnSpc>
              <a:buNone/>
            </a:pPr>
            <a:r>
              <a:rPr lang="pl-PL" sz="1600" b="1" dirty="0">
                <a:solidFill>
                  <a:schemeClr val="tx2"/>
                </a:solidFill>
                <a:latin typeface="Lato" panose="020F0502020204030203" pitchFamily="34" charset="0"/>
                <a:ea typeface="Lato" panose="020F0502020204030203" pitchFamily="34" charset="0"/>
                <a:cs typeface="Lato" panose="020F0502020204030203" pitchFamily="34" charset="0"/>
              </a:rPr>
              <a:t>Uwaga:</a:t>
            </a:r>
            <a:endParaRPr lang="pl-PL" sz="1600" dirty="0">
              <a:solidFill>
                <a:schemeClr val="tx2"/>
              </a:solidFill>
              <a:latin typeface="Lato" panose="020F0502020204030203" pitchFamily="34" charset="0"/>
              <a:ea typeface="Lato" panose="020F0502020204030203" pitchFamily="34" charset="0"/>
              <a:cs typeface="Lato" panose="020F0502020204030203" pitchFamily="34" charset="0"/>
            </a:endParaRPr>
          </a:p>
          <a:p>
            <a:pPr marL="0" indent="0">
              <a:lnSpc>
                <a:spcPct val="150000"/>
              </a:lnSpc>
              <a:buNone/>
            </a:pP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Konieczne jest wpisanie </a:t>
            </a:r>
            <a:r>
              <a:rPr lang="pl-PL" sz="1600" b="1" dirty="0">
                <a:solidFill>
                  <a:schemeClr val="tx2"/>
                </a:solidFill>
                <a:latin typeface="Lato" panose="020F0502020204030203" pitchFamily="34" charset="0"/>
                <a:ea typeface="Lato" panose="020F0502020204030203" pitchFamily="34" charset="0"/>
                <a:cs typeface="Lato" panose="020F0502020204030203" pitchFamily="34" charset="0"/>
              </a:rPr>
              <a:t>minimum</a:t>
            </a: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 numeru telefonu kontaktowego </a:t>
            </a:r>
            <a:r>
              <a:rPr lang="pl-PL" sz="1600" b="1" dirty="0">
                <a:solidFill>
                  <a:schemeClr val="tx2"/>
                </a:solidFill>
                <a:latin typeface="Lato" panose="020F0502020204030203" pitchFamily="34" charset="0"/>
                <a:ea typeface="Lato" panose="020F0502020204030203" pitchFamily="34" charset="0"/>
                <a:cs typeface="Lato" panose="020F0502020204030203" pitchFamily="34" charset="0"/>
              </a:rPr>
              <a:t>bądź</a:t>
            </a: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 adresu e-mail.</a:t>
            </a:r>
          </a:p>
        </p:txBody>
      </p:sp>
      <p:pic>
        <p:nvPicPr>
          <p:cNvPr id="3" name="Obraz 2">
            <a:extLst>
              <a:ext uri="{FF2B5EF4-FFF2-40B4-BE49-F238E27FC236}">
                <a16:creationId xmlns:a16="http://schemas.microsoft.com/office/drawing/2014/main" id="{69564A02-D7BD-3190-142A-B843000C5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82" y="699542"/>
            <a:ext cx="4037960" cy="3939190"/>
          </a:xfrm>
          <a:prstGeom prst="rect">
            <a:avLst/>
          </a:prstGeom>
        </p:spPr>
      </p:pic>
    </p:spTree>
    <p:extLst>
      <p:ext uri="{BB962C8B-B14F-4D97-AF65-F5344CB8AC3E}">
        <p14:creationId xmlns:p14="http://schemas.microsoft.com/office/powerpoint/2010/main" val="2278152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77E42894-AF9C-B1B2-368A-57B1F20D8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39502"/>
            <a:ext cx="5234064" cy="2859070"/>
          </a:xfrm>
          <a:prstGeom prst="rect">
            <a:avLst/>
          </a:prstGeom>
        </p:spPr>
      </p:pic>
      <p:sp>
        <p:nvSpPr>
          <p:cNvPr id="3" name="Symbol zastępczy zawartości 6">
            <a:extLst>
              <a:ext uri="{FF2B5EF4-FFF2-40B4-BE49-F238E27FC236}">
                <a16:creationId xmlns:a16="http://schemas.microsoft.com/office/drawing/2014/main" id="{9BA46DAF-35F9-5350-F3F2-D76FAEF35333}"/>
              </a:ext>
            </a:extLst>
          </p:cNvPr>
          <p:cNvSpPr txBox="1">
            <a:spLocks/>
          </p:cNvSpPr>
          <p:nvPr/>
        </p:nvSpPr>
        <p:spPr>
          <a:xfrm>
            <a:off x="5364088" y="1779662"/>
            <a:ext cx="3684684" cy="3147102"/>
          </a:xfrm>
          <a:prstGeom prst="rect">
            <a:avLst/>
          </a:prstGeom>
          <a:solidFill>
            <a:schemeClr val="accent2"/>
          </a:solidFill>
        </p:spPr>
        <p:txBody>
          <a:bodyPr>
            <a:normAutofit fontScale="55000" lnSpcReduction="20000"/>
          </a:bodyPr>
          <a:lstStyle>
            <a:lvl1pPr marL="171451" indent="-171451" algn="l" defTabSz="685804" rtl="0" eaLnBrk="1" latinLnBrk="0" hangingPunct="1">
              <a:lnSpc>
                <a:spcPts val="1633"/>
              </a:lnSpc>
              <a:spcBef>
                <a:spcPts val="750"/>
              </a:spcBef>
              <a:buClr>
                <a:schemeClr val="accent1"/>
              </a:buClr>
              <a:buFontTx/>
              <a:buBlip>
                <a:blip r:embed="rId4"/>
              </a:buBlip>
              <a:defRPr sz="1225" kern="1200">
                <a:solidFill>
                  <a:schemeClr val="tx1"/>
                </a:solidFill>
                <a:latin typeface="Open Sans" pitchFamily="2" charset="0"/>
                <a:ea typeface="Open Sans" pitchFamily="2" charset="0"/>
                <a:cs typeface="Open Sans" pitchFamily="2" charset="0"/>
              </a:defRPr>
            </a:lvl1pPr>
            <a:lvl2pPr marL="514353" indent="-171451" algn="l" defTabSz="685804" rtl="0" eaLnBrk="1" latinLnBrk="0" hangingPunct="1">
              <a:lnSpc>
                <a:spcPts val="1633"/>
              </a:lnSpc>
              <a:spcBef>
                <a:spcPts val="375"/>
              </a:spcBef>
              <a:buFontTx/>
              <a:buBlip>
                <a:blip r:embed="rId5"/>
              </a:buBlip>
              <a:defRPr sz="1225" kern="1200">
                <a:solidFill>
                  <a:schemeClr val="tx1"/>
                </a:solidFill>
                <a:latin typeface="Open Sans" pitchFamily="2" charset="0"/>
                <a:ea typeface="Open Sans" pitchFamily="2" charset="0"/>
                <a:cs typeface="Open Sans" pitchFamily="2" charset="0"/>
              </a:defRPr>
            </a:lvl2pPr>
            <a:lvl3pPr marL="857256" indent="-171451" algn="l" defTabSz="685804" rtl="0" eaLnBrk="1" latinLnBrk="0" hangingPunct="1">
              <a:lnSpc>
                <a:spcPts val="1633"/>
              </a:lnSpc>
              <a:spcBef>
                <a:spcPts val="375"/>
              </a:spcBef>
              <a:buFontTx/>
              <a:buBlip>
                <a:blip r:embed="rId6"/>
              </a:buBlip>
              <a:defRPr sz="1225" kern="1200">
                <a:solidFill>
                  <a:schemeClr val="tx1"/>
                </a:solidFill>
                <a:latin typeface="Open Sans" pitchFamily="2" charset="0"/>
                <a:ea typeface="Open Sans" pitchFamily="2" charset="0"/>
                <a:cs typeface="Open Sans" pitchFamily="2" charset="0"/>
              </a:defRPr>
            </a:lvl3pPr>
            <a:lvl4pPr marL="1200158"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4pPr>
            <a:lvl5pPr marL="1543060"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5pPr>
            <a:lvl6pPr marL="1885963"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65"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67"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69"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FontTx/>
              <a:buNone/>
            </a:pP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W części II formularza należy złożyć oświadczenia dotyczące wykluczenia cyfrowego oraz przynależności do mniejszości narodowej, etnicznej bądź obcego pochodzenia.</a:t>
            </a:r>
          </a:p>
          <a:p>
            <a:pPr marL="0" indent="0" algn="ctr">
              <a:lnSpc>
                <a:spcPct val="150000"/>
              </a:lnSpc>
              <a:buFontTx/>
              <a:buNone/>
            </a:pPr>
            <a:r>
              <a:rPr lang="pl-PL" sz="1600" b="1" dirty="0">
                <a:solidFill>
                  <a:schemeClr val="tx2"/>
                </a:solidFill>
                <a:latin typeface="Lato" panose="020F0502020204030203" pitchFamily="34" charset="0"/>
                <a:ea typeface="Lato" panose="020F0502020204030203" pitchFamily="34" charset="0"/>
                <a:cs typeface="Lato" panose="020F0502020204030203" pitchFamily="34" charset="0"/>
              </a:rPr>
              <a:t>Uwaga</a:t>
            </a:r>
          </a:p>
          <a:p>
            <a:pPr marL="0" indent="0">
              <a:lnSpc>
                <a:spcPct val="150000"/>
              </a:lnSpc>
              <a:buFontTx/>
              <a:buNone/>
            </a:pP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Dwa ostatnie oświadczenie wykluczają się wzajemnie- należy w tym miejscu określić swoje kompetencje cyfrowe lub ich brak. </a:t>
            </a:r>
          </a:p>
          <a:p>
            <a:pPr marL="0" indent="0">
              <a:lnSpc>
                <a:spcPct val="150000"/>
              </a:lnSpc>
              <a:buFontTx/>
              <a:buNone/>
            </a:pP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Jeśli jesteś osobą nieposiadającą kompetencji cyfrowych i chcesz poznać świat cyfrowy od podstaw zaznacz </a:t>
            </a:r>
            <a:r>
              <a:rPr lang="pl-PL" sz="1600" b="1" dirty="0">
                <a:solidFill>
                  <a:schemeClr val="tx2"/>
                </a:solidFill>
                <a:latin typeface="Lato" panose="020F0502020204030203" pitchFamily="34" charset="0"/>
                <a:ea typeface="Lato" panose="020F0502020204030203" pitchFamily="34" charset="0"/>
                <a:cs typeface="Lato" panose="020F0502020204030203" pitchFamily="34" charset="0"/>
              </a:rPr>
              <a:t>TAK</a:t>
            </a: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 w pozycji „Osoba nieposiadająca kompetencji cyfrowych” oraz </a:t>
            </a:r>
            <a:r>
              <a:rPr lang="pl-PL" sz="1600" b="1" dirty="0">
                <a:solidFill>
                  <a:schemeClr val="tx2"/>
                </a:solidFill>
                <a:latin typeface="Lato" panose="020F0502020204030203" pitchFamily="34" charset="0"/>
                <a:ea typeface="Lato" panose="020F0502020204030203" pitchFamily="34" charset="0"/>
                <a:cs typeface="Lato" panose="020F0502020204030203" pitchFamily="34" charset="0"/>
              </a:rPr>
              <a:t>NIE</a:t>
            </a: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 w pozycji „Osoba chcąca podnieść posiadane kwalifikacje cyfrowe”</a:t>
            </a:r>
          </a:p>
          <a:p>
            <a:pPr marL="0" indent="0">
              <a:lnSpc>
                <a:spcPct val="150000"/>
              </a:lnSpc>
              <a:buFontTx/>
              <a:buNone/>
            </a:pP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Jeśli potrafisz posługiwać się komputerem, smartfonem bądź Internetem i chcesz poszerzyć swoją wiedzę cyfrową zaznacz </a:t>
            </a:r>
            <a:r>
              <a:rPr lang="pl-PL" sz="1600" b="1" dirty="0">
                <a:solidFill>
                  <a:schemeClr val="tx2"/>
                </a:solidFill>
                <a:latin typeface="Lato" panose="020F0502020204030203" pitchFamily="34" charset="0"/>
                <a:ea typeface="Lato" panose="020F0502020204030203" pitchFamily="34" charset="0"/>
                <a:cs typeface="Lato" panose="020F0502020204030203" pitchFamily="34" charset="0"/>
              </a:rPr>
              <a:t>NIE</a:t>
            </a: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 w pozycji „Osoba nieposiadająca kompetencji cyfrowych” oraz </a:t>
            </a:r>
            <a:r>
              <a:rPr lang="pl-PL" sz="1600" b="1" dirty="0">
                <a:solidFill>
                  <a:schemeClr val="tx2"/>
                </a:solidFill>
                <a:latin typeface="Lato" panose="020F0502020204030203" pitchFamily="34" charset="0"/>
                <a:ea typeface="Lato" panose="020F0502020204030203" pitchFamily="34" charset="0"/>
                <a:cs typeface="Lato" panose="020F0502020204030203" pitchFamily="34" charset="0"/>
              </a:rPr>
              <a:t>TAK</a:t>
            </a: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 w „Osoba chcąca podnieść posiadane kwalifikacje cyfrowe”.</a:t>
            </a:r>
          </a:p>
        </p:txBody>
      </p:sp>
    </p:spTree>
    <p:extLst>
      <p:ext uri="{BB962C8B-B14F-4D97-AF65-F5344CB8AC3E}">
        <p14:creationId xmlns:p14="http://schemas.microsoft.com/office/powerpoint/2010/main" val="1189761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56682F4-7A2B-F4AC-E0C6-702ED197A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21" y="242335"/>
            <a:ext cx="4557550" cy="4658829"/>
          </a:xfrm>
          <a:prstGeom prst="rect">
            <a:avLst/>
          </a:prstGeom>
        </p:spPr>
      </p:pic>
      <p:sp>
        <p:nvSpPr>
          <p:cNvPr id="2" name="Symbol zastępczy zawartości 6">
            <a:extLst>
              <a:ext uri="{FF2B5EF4-FFF2-40B4-BE49-F238E27FC236}">
                <a16:creationId xmlns:a16="http://schemas.microsoft.com/office/drawing/2014/main" id="{9BD31355-4D68-2D75-5D12-A663CF388208}"/>
              </a:ext>
            </a:extLst>
          </p:cNvPr>
          <p:cNvSpPr txBox="1">
            <a:spLocks/>
          </p:cNvSpPr>
          <p:nvPr/>
        </p:nvSpPr>
        <p:spPr>
          <a:xfrm>
            <a:off x="5292080" y="1788143"/>
            <a:ext cx="3684684" cy="3147102"/>
          </a:xfrm>
          <a:prstGeom prst="rect">
            <a:avLst/>
          </a:prstGeom>
          <a:solidFill>
            <a:schemeClr val="accent2"/>
          </a:solidFill>
        </p:spPr>
        <p:txBody>
          <a:bodyPr>
            <a:normAutofit fontScale="70000" lnSpcReduction="20000"/>
          </a:bodyPr>
          <a:lstStyle>
            <a:lvl1pPr marL="171451" indent="-171451" algn="l" defTabSz="685804" rtl="0" eaLnBrk="1" latinLnBrk="0" hangingPunct="1">
              <a:lnSpc>
                <a:spcPts val="1633"/>
              </a:lnSpc>
              <a:spcBef>
                <a:spcPts val="750"/>
              </a:spcBef>
              <a:buClr>
                <a:schemeClr val="accent1"/>
              </a:buClr>
              <a:buFontTx/>
              <a:buBlip>
                <a:blip r:embed="rId4"/>
              </a:buBlip>
              <a:defRPr sz="1225" kern="1200">
                <a:solidFill>
                  <a:schemeClr val="tx1"/>
                </a:solidFill>
                <a:latin typeface="Open Sans" pitchFamily="2" charset="0"/>
                <a:ea typeface="Open Sans" pitchFamily="2" charset="0"/>
                <a:cs typeface="Open Sans" pitchFamily="2" charset="0"/>
              </a:defRPr>
            </a:lvl1pPr>
            <a:lvl2pPr marL="514353" indent="-171451" algn="l" defTabSz="685804" rtl="0" eaLnBrk="1" latinLnBrk="0" hangingPunct="1">
              <a:lnSpc>
                <a:spcPts val="1633"/>
              </a:lnSpc>
              <a:spcBef>
                <a:spcPts val="375"/>
              </a:spcBef>
              <a:buFontTx/>
              <a:buBlip>
                <a:blip r:embed="rId5"/>
              </a:buBlip>
              <a:defRPr sz="1225" kern="1200">
                <a:solidFill>
                  <a:schemeClr val="tx1"/>
                </a:solidFill>
                <a:latin typeface="Open Sans" pitchFamily="2" charset="0"/>
                <a:ea typeface="Open Sans" pitchFamily="2" charset="0"/>
                <a:cs typeface="Open Sans" pitchFamily="2" charset="0"/>
              </a:defRPr>
            </a:lvl2pPr>
            <a:lvl3pPr marL="857256" indent="-171451" algn="l" defTabSz="685804" rtl="0" eaLnBrk="1" latinLnBrk="0" hangingPunct="1">
              <a:lnSpc>
                <a:spcPts val="1633"/>
              </a:lnSpc>
              <a:spcBef>
                <a:spcPts val="375"/>
              </a:spcBef>
              <a:buFontTx/>
              <a:buBlip>
                <a:blip r:embed="rId6"/>
              </a:buBlip>
              <a:defRPr sz="1225" kern="1200">
                <a:solidFill>
                  <a:schemeClr val="tx1"/>
                </a:solidFill>
                <a:latin typeface="Open Sans" pitchFamily="2" charset="0"/>
                <a:ea typeface="Open Sans" pitchFamily="2" charset="0"/>
                <a:cs typeface="Open Sans" pitchFamily="2" charset="0"/>
              </a:defRPr>
            </a:lvl3pPr>
            <a:lvl4pPr marL="1200158"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4pPr>
            <a:lvl5pPr marL="1543060"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5pPr>
            <a:lvl6pPr marL="1885963"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65"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67"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69"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FontTx/>
              <a:buNone/>
            </a:pP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W części </a:t>
            </a:r>
            <a:r>
              <a:rPr lang="pl-PL" sz="1600" i="1" dirty="0">
                <a:solidFill>
                  <a:schemeClr val="tx2"/>
                </a:solidFill>
                <a:latin typeface="Lato" panose="020F0502020204030203" pitchFamily="34" charset="0"/>
                <a:ea typeface="Lato" panose="020F0502020204030203" pitchFamily="34" charset="0"/>
                <a:cs typeface="Lato" panose="020F0502020204030203" pitchFamily="34" charset="0"/>
              </a:rPr>
              <a:t>III formularza </a:t>
            </a: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należy wyrazić chęć uczestnictwa w projekcie w ramach Programu Fundusze Europejskie dla Rozwoju Społecznego 2021-2027, współfinansowanego ze środków Europejskiego Funduszu Społecznego Plus.</a:t>
            </a:r>
          </a:p>
          <a:p>
            <a:pPr marL="0" indent="0" algn="just">
              <a:lnSpc>
                <a:spcPct val="150000"/>
              </a:lnSpc>
              <a:buFontTx/>
              <a:buNone/>
            </a:pP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Oświadczenie obejmuje fakt zapoznania się </a:t>
            </a:r>
            <a:b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b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z regulaminem rekrutacyjnym oraz zgodę na używanie wizerunku uczestnika dla celów promocyjnych </a:t>
            </a:r>
            <a:b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b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i sprawozdawczych projektu.</a:t>
            </a:r>
          </a:p>
          <a:p>
            <a:pPr marL="0" indent="0" algn="just">
              <a:lnSpc>
                <a:spcPct val="150000"/>
              </a:lnSpc>
              <a:buFontTx/>
              <a:buNone/>
            </a:pP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Podpisując oświadczenie uczestnik potwierdza również, że dane podane w formularzu zgłoszeniowym są zgodne z prawdą. </a:t>
            </a:r>
          </a:p>
          <a:p>
            <a:pPr marL="0" indent="0">
              <a:lnSpc>
                <a:spcPct val="150000"/>
              </a:lnSpc>
              <a:buFontTx/>
              <a:buNone/>
            </a:pPr>
            <a:endParaRPr lang="pl-PL" sz="160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2774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2145C839-D750-EC86-7EC2-8C9E1A184583}"/>
              </a:ext>
            </a:extLst>
          </p:cNvPr>
          <p:cNvSpPr>
            <a:spLocks noGrp="1"/>
          </p:cNvSpPr>
          <p:nvPr>
            <p:ph type="sldNum" sz="quarter" idx="10"/>
          </p:nvPr>
        </p:nvSpPr>
        <p:spPr/>
        <p:txBody>
          <a:bodyPr/>
          <a:lstStyle/>
          <a:p>
            <a:fld id="{EB4015AA-59F6-416B-87A6-8E3D940284E2}" type="slidenum">
              <a:rPr lang="pl-PL" smtClean="0"/>
              <a:pPr/>
              <a:t>15</a:t>
            </a:fld>
            <a:endParaRPr lang="pl-PL" dirty="0"/>
          </a:p>
        </p:txBody>
      </p:sp>
      <p:sp>
        <p:nvSpPr>
          <p:cNvPr id="5" name="Symbol zastępczy zawartości 6">
            <a:extLst>
              <a:ext uri="{FF2B5EF4-FFF2-40B4-BE49-F238E27FC236}">
                <a16:creationId xmlns:a16="http://schemas.microsoft.com/office/drawing/2014/main" id="{01006C58-0BBF-07C8-1B00-F37646CCC02F}"/>
              </a:ext>
            </a:extLst>
          </p:cNvPr>
          <p:cNvSpPr txBox="1">
            <a:spLocks/>
          </p:cNvSpPr>
          <p:nvPr/>
        </p:nvSpPr>
        <p:spPr>
          <a:xfrm>
            <a:off x="5004048" y="1131590"/>
            <a:ext cx="3684684" cy="3147102"/>
          </a:xfrm>
          <a:prstGeom prst="rect">
            <a:avLst/>
          </a:prstGeom>
          <a:solidFill>
            <a:schemeClr val="accent2"/>
          </a:solidFill>
        </p:spPr>
        <p:txBody>
          <a:bodyPr>
            <a:normAutofit/>
          </a:bodyPr>
          <a:lstStyle>
            <a:lvl1pPr marL="171451" indent="-171451" algn="l" defTabSz="685804" rtl="0" eaLnBrk="1" latinLnBrk="0" hangingPunct="1">
              <a:lnSpc>
                <a:spcPts val="1633"/>
              </a:lnSpc>
              <a:spcBef>
                <a:spcPts val="750"/>
              </a:spcBef>
              <a:buClr>
                <a:schemeClr val="accent1"/>
              </a:buClr>
              <a:buFontTx/>
              <a:buBlip>
                <a:blip r:embed="rId2"/>
              </a:buBlip>
              <a:defRPr sz="1225" kern="1200">
                <a:solidFill>
                  <a:schemeClr val="tx1"/>
                </a:solidFill>
                <a:latin typeface="Open Sans" pitchFamily="2" charset="0"/>
                <a:ea typeface="Open Sans" pitchFamily="2" charset="0"/>
                <a:cs typeface="Open Sans" pitchFamily="2" charset="0"/>
              </a:defRPr>
            </a:lvl1pPr>
            <a:lvl2pPr marL="514353" indent="-171451" algn="l" defTabSz="685804" rtl="0" eaLnBrk="1" latinLnBrk="0" hangingPunct="1">
              <a:lnSpc>
                <a:spcPts val="1633"/>
              </a:lnSpc>
              <a:spcBef>
                <a:spcPts val="375"/>
              </a:spcBef>
              <a:buFontTx/>
              <a:buBlip>
                <a:blip r:embed="rId3"/>
              </a:buBlip>
              <a:defRPr sz="1225" kern="1200">
                <a:solidFill>
                  <a:schemeClr val="tx1"/>
                </a:solidFill>
                <a:latin typeface="Open Sans" pitchFamily="2" charset="0"/>
                <a:ea typeface="Open Sans" pitchFamily="2" charset="0"/>
                <a:cs typeface="Open Sans" pitchFamily="2" charset="0"/>
              </a:defRPr>
            </a:lvl2pPr>
            <a:lvl3pPr marL="857256" indent="-171451" algn="l" defTabSz="685804" rtl="0" eaLnBrk="1" latinLnBrk="0" hangingPunct="1">
              <a:lnSpc>
                <a:spcPts val="1633"/>
              </a:lnSpc>
              <a:spcBef>
                <a:spcPts val="375"/>
              </a:spcBef>
              <a:buFontTx/>
              <a:buBlip>
                <a:blip r:embed="rId4"/>
              </a:buBlip>
              <a:defRPr sz="1225" kern="1200">
                <a:solidFill>
                  <a:schemeClr val="tx1"/>
                </a:solidFill>
                <a:latin typeface="Open Sans" pitchFamily="2" charset="0"/>
                <a:ea typeface="Open Sans" pitchFamily="2" charset="0"/>
                <a:cs typeface="Open Sans" pitchFamily="2" charset="0"/>
              </a:defRPr>
            </a:lvl3pPr>
            <a:lvl4pPr marL="1200158"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4pPr>
            <a:lvl5pPr marL="1543060"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5pPr>
            <a:lvl6pPr marL="1885963"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65"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67"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69"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FontTx/>
              <a:buNone/>
            </a:pP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W części </a:t>
            </a:r>
            <a:r>
              <a:rPr lang="pl-PL" sz="1600" i="1" dirty="0">
                <a:solidFill>
                  <a:schemeClr val="tx2"/>
                </a:solidFill>
                <a:latin typeface="Lato" panose="020F0502020204030203" pitchFamily="34" charset="0"/>
                <a:ea typeface="Lato" panose="020F0502020204030203" pitchFamily="34" charset="0"/>
                <a:cs typeface="Lato" panose="020F0502020204030203" pitchFamily="34" charset="0"/>
              </a:rPr>
              <a:t>IV formularza </a:t>
            </a: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na konieczne jest podpisanie Klauzuli Informacyjnej dla uczestnika projektu </a:t>
            </a:r>
            <a:b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b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o przetwarzaniu danych osobowych.</a:t>
            </a:r>
          </a:p>
        </p:txBody>
      </p:sp>
      <p:pic>
        <p:nvPicPr>
          <p:cNvPr id="7" name="Obraz 6">
            <a:extLst>
              <a:ext uri="{FF2B5EF4-FFF2-40B4-BE49-F238E27FC236}">
                <a16:creationId xmlns:a16="http://schemas.microsoft.com/office/drawing/2014/main" id="{CA6390D9-F75B-C576-544B-6D3C41A13B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994" y="282399"/>
            <a:ext cx="3872197" cy="4493802"/>
          </a:xfrm>
          <a:prstGeom prst="rect">
            <a:avLst/>
          </a:prstGeom>
        </p:spPr>
      </p:pic>
    </p:spTree>
    <p:extLst>
      <p:ext uri="{BB962C8B-B14F-4D97-AF65-F5344CB8AC3E}">
        <p14:creationId xmlns:p14="http://schemas.microsoft.com/office/powerpoint/2010/main" val="418496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EF5175D2-795B-4210-B7BE-E33738D71FE5}"/>
              </a:ext>
            </a:extLst>
          </p:cNvPr>
          <p:cNvSpPr>
            <a:spLocks noGrp="1"/>
          </p:cNvSpPr>
          <p:nvPr>
            <p:ph type="sldNum" sz="quarter" idx="10"/>
          </p:nvPr>
        </p:nvSpPr>
        <p:spPr/>
        <p:txBody>
          <a:bodyPr/>
          <a:lstStyle/>
          <a:p>
            <a:fld id="{EB4015AA-59F6-416B-87A6-8E3D940284E2}" type="slidenum">
              <a:rPr lang="pl-PL" smtClean="0"/>
              <a:pPr/>
              <a:t>16</a:t>
            </a:fld>
            <a:endParaRPr lang="pl-PL" dirty="0"/>
          </a:p>
        </p:txBody>
      </p:sp>
      <p:sp>
        <p:nvSpPr>
          <p:cNvPr id="5" name="Symbol zastępczy zawartości 6">
            <a:extLst>
              <a:ext uri="{FF2B5EF4-FFF2-40B4-BE49-F238E27FC236}">
                <a16:creationId xmlns:a16="http://schemas.microsoft.com/office/drawing/2014/main" id="{1FCDF4EF-ABEB-22DE-E2B2-4D4E95E501F9}"/>
              </a:ext>
            </a:extLst>
          </p:cNvPr>
          <p:cNvSpPr txBox="1">
            <a:spLocks/>
          </p:cNvSpPr>
          <p:nvPr/>
        </p:nvSpPr>
        <p:spPr>
          <a:xfrm>
            <a:off x="4499992" y="214597"/>
            <a:ext cx="3766014" cy="1902440"/>
          </a:xfrm>
          <a:prstGeom prst="rect">
            <a:avLst/>
          </a:prstGeom>
          <a:solidFill>
            <a:schemeClr val="accent2"/>
          </a:solidFill>
        </p:spPr>
        <p:txBody>
          <a:bodyPr>
            <a:normAutofit fontScale="92500" lnSpcReduction="20000"/>
          </a:bodyPr>
          <a:lstStyle>
            <a:lvl1pPr marL="171451" indent="-171451" algn="l" defTabSz="685804" rtl="0" eaLnBrk="1" latinLnBrk="0" hangingPunct="1">
              <a:lnSpc>
                <a:spcPts val="1633"/>
              </a:lnSpc>
              <a:spcBef>
                <a:spcPts val="750"/>
              </a:spcBef>
              <a:buClr>
                <a:schemeClr val="accent1"/>
              </a:buClr>
              <a:buFontTx/>
              <a:buBlip>
                <a:blip r:embed="rId3"/>
              </a:buBlip>
              <a:defRPr sz="1225" kern="1200">
                <a:solidFill>
                  <a:schemeClr val="tx1"/>
                </a:solidFill>
                <a:latin typeface="Open Sans" pitchFamily="2" charset="0"/>
                <a:ea typeface="Open Sans" pitchFamily="2" charset="0"/>
                <a:cs typeface="Open Sans" pitchFamily="2" charset="0"/>
              </a:defRPr>
            </a:lvl1pPr>
            <a:lvl2pPr marL="514353" indent="-171451" algn="l" defTabSz="685804" rtl="0" eaLnBrk="1" latinLnBrk="0" hangingPunct="1">
              <a:lnSpc>
                <a:spcPts val="1633"/>
              </a:lnSpc>
              <a:spcBef>
                <a:spcPts val="375"/>
              </a:spcBef>
              <a:buFontTx/>
              <a:buBlip>
                <a:blip r:embed="rId4"/>
              </a:buBlip>
              <a:defRPr sz="1225" kern="1200">
                <a:solidFill>
                  <a:schemeClr val="tx1"/>
                </a:solidFill>
                <a:latin typeface="Open Sans" pitchFamily="2" charset="0"/>
                <a:ea typeface="Open Sans" pitchFamily="2" charset="0"/>
                <a:cs typeface="Open Sans" pitchFamily="2" charset="0"/>
              </a:defRPr>
            </a:lvl2pPr>
            <a:lvl3pPr marL="857256" indent="-171451" algn="l" defTabSz="685804" rtl="0" eaLnBrk="1" latinLnBrk="0" hangingPunct="1">
              <a:lnSpc>
                <a:spcPts val="1633"/>
              </a:lnSpc>
              <a:spcBef>
                <a:spcPts val="375"/>
              </a:spcBef>
              <a:buFontTx/>
              <a:buBlip>
                <a:blip r:embed="rId5"/>
              </a:buBlip>
              <a:defRPr sz="1225" kern="1200">
                <a:solidFill>
                  <a:schemeClr val="tx1"/>
                </a:solidFill>
                <a:latin typeface="Open Sans" pitchFamily="2" charset="0"/>
                <a:ea typeface="Open Sans" pitchFamily="2" charset="0"/>
                <a:cs typeface="Open Sans" pitchFamily="2" charset="0"/>
              </a:defRPr>
            </a:lvl3pPr>
            <a:lvl4pPr marL="1200158"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4pPr>
            <a:lvl5pPr marL="1543060"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5pPr>
            <a:lvl6pPr marL="1885963"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65"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67"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69"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FontTx/>
              <a:buNone/>
            </a:pP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Podczas zgłoszenia do projektu obowiązkowymi dokumentami są również Klauzula informacyjna Instytucji Zarządzającej projektem (załącznik nr 8) oraz Klauzula Informacyjna Instytucji Pośredniczącej (załącznik nr 9)</a:t>
            </a:r>
          </a:p>
        </p:txBody>
      </p:sp>
      <p:pic>
        <p:nvPicPr>
          <p:cNvPr id="7" name="Obraz 6">
            <a:extLst>
              <a:ext uri="{FF2B5EF4-FFF2-40B4-BE49-F238E27FC236}">
                <a16:creationId xmlns:a16="http://schemas.microsoft.com/office/drawing/2014/main" id="{0891BC1E-FD78-56ED-0F17-725A953647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994" y="214597"/>
            <a:ext cx="3219029" cy="2564870"/>
          </a:xfrm>
          <a:prstGeom prst="rect">
            <a:avLst/>
          </a:prstGeom>
        </p:spPr>
      </p:pic>
      <p:pic>
        <p:nvPicPr>
          <p:cNvPr id="9" name="Obraz 8">
            <a:extLst>
              <a:ext uri="{FF2B5EF4-FFF2-40B4-BE49-F238E27FC236}">
                <a16:creationId xmlns:a16="http://schemas.microsoft.com/office/drawing/2014/main" id="{761011F5-2420-51D8-FA06-2868438411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2250891"/>
            <a:ext cx="3456384" cy="2533250"/>
          </a:xfrm>
          <a:prstGeom prst="rect">
            <a:avLst/>
          </a:prstGeom>
        </p:spPr>
      </p:pic>
    </p:spTree>
    <p:extLst>
      <p:ext uri="{BB962C8B-B14F-4D97-AF65-F5344CB8AC3E}">
        <p14:creationId xmlns:p14="http://schemas.microsoft.com/office/powerpoint/2010/main" val="2175189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7E374901-A1F7-D7EE-2E21-BFCED0944321}"/>
              </a:ext>
            </a:extLst>
          </p:cNvPr>
          <p:cNvSpPr>
            <a:spLocks noGrp="1"/>
          </p:cNvSpPr>
          <p:nvPr>
            <p:ph type="sldNum" sz="quarter" idx="10"/>
          </p:nvPr>
        </p:nvSpPr>
        <p:spPr/>
        <p:txBody>
          <a:bodyPr/>
          <a:lstStyle/>
          <a:p>
            <a:fld id="{EB4015AA-59F6-416B-87A6-8E3D940284E2}" type="slidenum">
              <a:rPr lang="pl-PL" smtClean="0"/>
              <a:pPr/>
              <a:t>17</a:t>
            </a:fld>
            <a:endParaRPr lang="pl-PL" dirty="0"/>
          </a:p>
        </p:txBody>
      </p:sp>
      <p:sp>
        <p:nvSpPr>
          <p:cNvPr id="6" name="pole tekstowe 5">
            <a:extLst>
              <a:ext uri="{FF2B5EF4-FFF2-40B4-BE49-F238E27FC236}">
                <a16:creationId xmlns:a16="http://schemas.microsoft.com/office/drawing/2014/main" id="{4CDD979E-0229-12D7-81FB-2077CEA3C3E4}"/>
              </a:ext>
            </a:extLst>
          </p:cNvPr>
          <p:cNvSpPr txBox="1"/>
          <p:nvPr/>
        </p:nvSpPr>
        <p:spPr>
          <a:xfrm>
            <a:off x="2987824" y="2340917"/>
            <a:ext cx="4572000" cy="461665"/>
          </a:xfrm>
          <a:prstGeom prst="rect">
            <a:avLst/>
          </a:prstGeom>
          <a:noFill/>
        </p:spPr>
        <p:txBody>
          <a:bodyPr wrap="square">
            <a:spAutoFit/>
          </a:bodyPr>
          <a:lstStyle/>
          <a:p>
            <a:r>
              <a:rPr lang="pl-PL" sz="2400" b="1" dirty="0">
                <a:solidFill>
                  <a:srgbClr val="002060"/>
                </a:solidFill>
                <a:latin typeface="Lato" panose="020F0502020204030203" pitchFamily="34" charset="0"/>
                <a:ea typeface="Lato" panose="020F0502020204030203" pitchFamily="34" charset="0"/>
                <a:cs typeface="Lato" panose="020F0502020204030203" pitchFamily="34" charset="0"/>
              </a:rPr>
              <a:t>Dziękuję za uwagę</a:t>
            </a:r>
            <a:endParaRPr lang="pl-PL" dirty="0"/>
          </a:p>
        </p:txBody>
      </p:sp>
    </p:spTree>
    <p:extLst>
      <p:ext uri="{BB962C8B-B14F-4D97-AF65-F5344CB8AC3E}">
        <p14:creationId xmlns:p14="http://schemas.microsoft.com/office/powerpoint/2010/main" val="502408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p:txBody>
          <a:bodyPr anchor="ctr">
            <a:normAutofit/>
          </a:bodyPr>
          <a:lstStyle/>
          <a:p>
            <a:pPr>
              <a:lnSpc>
                <a:spcPct val="100000"/>
              </a:lnSpc>
            </a:pPr>
            <a:r>
              <a:rPr lang="pl-PL" sz="2400" b="1" dirty="0">
                <a:latin typeface="Lato" panose="020F0502020204030203" pitchFamily="34" charset="0"/>
                <a:ea typeface="Lato" panose="020F0502020204030203" pitchFamily="34" charset="0"/>
                <a:cs typeface="Lato" panose="020F0502020204030203" pitchFamily="34" charset="0"/>
              </a:rPr>
              <a:t>Podstawowe założenia</a:t>
            </a:r>
            <a:endParaRPr lang="pl-PL" sz="2400" dirty="0">
              <a:latin typeface="Lato" panose="020F0502020204030203" pitchFamily="34" charset="0"/>
              <a:ea typeface="Lato" panose="020F0502020204030203" pitchFamily="34" charset="0"/>
              <a:cs typeface="Lato" panose="020F0502020204030203" pitchFamily="34" charset="0"/>
            </a:endParaRP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p:txBody>
          <a:bodyPr>
            <a:normAutofit/>
          </a:bodyPr>
          <a:lstStyle/>
          <a:p>
            <a:pPr algn="just">
              <a:lnSpc>
                <a:spcPct val="150000"/>
              </a:lnSpc>
            </a:pP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Głównym celem projektu jest podniesienie poziomu kompetencji cyfrowych mieszkańców z terenu Gminy Łabowa</a:t>
            </a:r>
          </a:p>
          <a:p>
            <a:pPr algn="just">
              <a:lnSpc>
                <a:spcPct val="150000"/>
              </a:lnSpc>
            </a:pP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Założenia projektu zostaną zrealizowane poprzez organizację działań z zakresu podnoszenia kompetencji cyfrowych poprzez utworzenie Klubu Rozwoju Cyfrowego znajdującego się na terenie Gminy Łabowa (Lokalizacja: Nowa Wieś 52, 33-336 Łabowa) oraz jego bieżące funkcjonowanie, podczas którego m.in. będą prowadzone zajęcia, warsztaty, wykłady, prezentacje oraz doradztwo indywidualne dla uczestników objętych wsparciem w ramach projektu</a:t>
            </a:r>
          </a:p>
          <a:p>
            <a:pPr marL="0" indent="0">
              <a:lnSpc>
                <a:spcPct val="150000"/>
              </a:lnSpc>
              <a:buNone/>
            </a:pPr>
            <a:endParaRPr lang="pl-PL" sz="160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5299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34F05-5B9A-1501-8FE7-E2549BA2A790}"/>
            </a:ext>
          </a:extLst>
        </p:cNvPr>
        <p:cNvGrpSpPr/>
        <p:nvPr/>
      </p:nvGrpSpPr>
      <p:grpSpPr>
        <a:xfrm>
          <a:off x="0" y="0"/>
          <a:ext cx="0" cy="0"/>
          <a:chOff x="0" y="0"/>
          <a:chExt cx="0" cy="0"/>
        </a:xfrm>
      </p:grpSpPr>
      <p:sp>
        <p:nvSpPr>
          <p:cNvPr id="6" name="Symbol zastępczy zawartości 5">
            <a:extLst>
              <a:ext uri="{FF2B5EF4-FFF2-40B4-BE49-F238E27FC236}">
                <a16:creationId xmlns:a16="http://schemas.microsoft.com/office/drawing/2014/main" id="{A80C3385-0B88-B421-8174-2DC40C40EBCC}"/>
              </a:ext>
            </a:extLst>
          </p:cNvPr>
          <p:cNvSpPr>
            <a:spLocks noGrp="1"/>
          </p:cNvSpPr>
          <p:nvPr>
            <p:ph idx="1"/>
          </p:nvPr>
        </p:nvSpPr>
        <p:spPr>
          <a:xfrm>
            <a:off x="755576" y="339502"/>
            <a:ext cx="7704855" cy="4248472"/>
          </a:xfrm>
        </p:spPr>
        <p:txBody>
          <a:bodyPr>
            <a:noAutofit/>
          </a:bodyPr>
          <a:lstStyle/>
          <a:p>
            <a:pPr algn="just">
              <a:lnSpc>
                <a:spcPct val="150000"/>
              </a:lnSpc>
            </a:pP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niniejszy projekt będzie realizowany w zgodności z zasadą równości kobiet </a:t>
            </a:r>
            <a:b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b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i mężczyzn oraz zasadą równości szans i niedyskryminacji - określonych </a:t>
            </a:r>
            <a:b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b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w Wytycznych dotyczących realizacji zasad równościowych w ramach funduszy unijnych na lata 2021- 2027. Działania będą realizowane w przestrzeni pozbawionej barier. W-ca zapewnia zgodność projektu z Kartą Praw Podstawowych Unii Europejskiej oraz Konwencją o Prawach Osób Niepełnosprawnych.</a:t>
            </a:r>
          </a:p>
          <a:p>
            <a:pPr algn="just">
              <a:lnSpc>
                <a:spcPct val="150000"/>
              </a:lnSpc>
            </a:pPr>
            <a:r>
              <a:rPr lang="pl-PL" sz="1600" dirty="0">
                <a:solidFill>
                  <a:schemeClr val="tx2"/>
                </a:solidFill>
                <a:latin typeface="Lato" panose="020F0502020204030203" pitchFamily="34" charset="0"/>
                <a:ea typeface="Lato" panose="020F0502020204030203" pitchFamily="34" charset="0"/>
                <a:cs typeface="Lato" panose="020F0502020204030203" pitchFamily="34" charset="0"/>
              </a:rPr>
              <a:t>zapewnia się dostęp do projektu wszystkim osobom bez względu na płeć, rasę, kolor skóry, pochodzenie etniczne lub społeczne, cechy genetyczne, język, religię lub przekonania, poglądy polityczne lub wszelkie inne poglądy, przynależność do mniejszości narodowej, majątek, urodzenie, niepełnosprawność, wiek, stan zdrowia lub orientację seksualną.</a:t>
            </a:r>
          </a:p>
        </p:txBody>
      </p:sp>
    </p:spTree>
    <p:extLst>
      <p:ext uri="{BB962C8B-B14F-4D97-AF65-F5344CB8AC3E}">
        <p14:creationId xmlns:p14="http://schemas.microsoft.com/office/powerpoint/2010/main" val="196461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29EBA8-19A8-324D-0BFE-A3DCDBDE7B2B}"/>
              </a:ext>
            </a:extLst>
          </p:cNvPr>
          <p:cNvSpPr>
            <a:spLocks noGrp="1"/>
          </p:cNvSpPr>
          <p:nvPr>
            <p:ph type="title"/>
          </p:nvPr>
        </p:nvSpPr>
        <p:spPr/>
        <p:txBody>
          <a:bodyPr/>
          <a:lstStyle/>
          <a:p>
            <a:r>
              <a:rPr lang="pl-PL" dirty="0"/>
              <a:t>Grupa docelowa i potrzeby</a:t>
            </a:r>
          </a:p>
        </p:txBody>
      </p:sp>
      <p:sp>
        <p:nvSpPr>
          <p:cNvPr id="3" name="Symbol zastępczy zawartości 2">
            <a:extLst>
              <a:ext uri="{FF2B5EF4-FFF2-40B4-BE49-F238E27FC236}">
                <a16:creationId xmlns:a16="http://schemas.microsoft.com/office/drawing/2014/main" id="{7062A58B-3451-AF09-9B45-A8ED78958359}"/>
              </a:ext>
            </a:extLst>
          </p:cNvPr>
          <p:cNvSpPr>
            <a:spLocks noGrp="1"/>
          </p:cNvSpPr>
          <p:nvPr>
            <p:ph idx="1"/>
          </p:nvPr>
        </p:nvSpPr>
        <p:spPr>
          <a:xfrm>
            <a:off x="877064" y="1059582"/>
            <a:ext cx="7389873" cy="3471682"/>
          </a:xfrm>
        </p:spPr>
        <p:txBody>
          <a:bodyPr>
            <a:normAutofit fontScale="62500" lnSpcReduction="20000"/>
          </a:bodyPr>
          <a:lstStyle/>
          <a:p>
            <a:r>
              <a:rPr kumimoji="0" lang="pl-PL" sz="17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Grupę docelową projektu stanowi osoby powyżej 18 roku </a:t>
            </a:r>
            <a:r>
              <a:rPr kumimoji="0" lang="pl-PL" sz="1700" b="0" i="0" u="none" strike="noStrike" kern="1200" cap="none" spc="0" normalizeH="0" baseline="0" noProof="0" dirty="0" err="1">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życi</a:t>
            </a:r>
            <a:r>
              <a:rPr lang="pl-PL" sz="1700" dirty="0">
                <a:solidFill>
                  <a:srgbClr val="002073"/>
                </a:solidFill>
                <a:latin typeface="Lato" panose="020F0502020204030203" pitchFamily="34" charset="0"/>
                <a:ea typeface="Lato" panose="020F0502020204030203" pitchFamily="34" charset="0"/>
                <a:cs typeface="Lato" panose="020F0502020204030203" pitchFamily="34" charset="0"/>
              </a:rPr>
              <a:t>a</a:t>
            </a:r>
            <a:r>
              <a:rPr kumimoji="0" lang="pl-PL" sz="17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 Są to osoby nieposiadające kompetencji cyfrowych oraz osoby chcące rozwijać posiadane już kompetencje cyfrowe, w tym osoby zagrożone wykluczeniem cyfrowym.</a:t>
            </a:r>
          </a:p>
          <a:p>
            <a:r>
              <a:rPr kumimoji="0" lang="pl-PL" sz="1700" b="1"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Potrzeby:</a:t>
            </a:r>
          </a:p>
          <a:p>
            <a:pPr marL="0" indent="0">
              <a:buNone/>
            </a:pPr>
            <a:r>
              <a:rPr kumimoji="0" lang="pl-PL" sz="17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 nabycie/podniesienie poziomu kompetencji cyfrowych społeczeństwa,</a:t>
            </a:r>
          </a:p>
          <a:p>
            <a:pPr marL="0" indent="0">
              <a:buNone/>
            </a:pPr>
            <a:r>
              <a:rPr kumimoji="0" lang="pl-PL" sz="17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 nabycie umiejętności korzystania z informacji i danych,</a:t>
            </a:r>
          </a:p>
          <a:p>
            <a:pPr marL="0" indent="0">
              <a:buNone/>
            </a:pPr>
            <a:r>
              <a:rPr kumimoji="0" lang="pl-PL" sz="17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 nauka komunikacji oraz współpracy z innymi,</a:t>
            </a:r>
          </a:p>
          <a:p>
            <a:pPr marL="0" indent="0">
              <a:buNone/>
            </a:pPr>
            <a:r>
              <a:rPr kumimoji="0" lang="pl-PL" sz="17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 nabycie umiejętności w tworzeniu treści cyfrowych,</a:t>
            </a:r>
          </a:p>
          <a:p>
            <a:pPr marL="0" indent="0">
              <a:buNone/>
            </a:pPr>
            <a:r>
              <a:rPr kumimoji="0" lang="pl-PL" sz="17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 nauka sposobów rozwiązywanie problemów,</a:t>
            </a:r>
          </a:p>
          <a:p>
            <a:pPr marL="0" indent="0">
              <a:buNone/>
            </a:pPr>
            <a:r>
              <a:rPr kumimoji="0" lang="pl-PL" sz="17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 rozwijanie zainteresowań,</a:t>
            </a:r>
          </a:p>
          <a:p>
            <a:pPr marL="0" indent="0">
              <a:buNone/>
            </a:pPr>
            <a:r>
              <a:rPr kumimoji="0" lang="pl-PL" sz="17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 nabycie wiedzy w zakresie bezpieczeństwa w sieci,</a:t>
            </a:r>
          </a:p>
          <a:p>
            <a:pPr marL="0" indent="0">
              <a:buNone/>
            </a:pPr>
            <a:r>
              <a:rPr kumimoji="0" lang="pl-PL" sz="17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 wsparcie poprzez zakup wyposażenia oraz pomocy niezbędnych do kompleksowej realizacji zaplanowanych zajęć.</a:t>
            </a:r>
          </a:p>
          <a:p>
            <a:pPr marL="0" indent="0">
              <a:buNone/>
            </a:pPr>
            <a:endParaRPr lang="pl-PL" dirty="0"/>
          </a:p>
        </p:txBody>
      </p:sp>
      <p:sp>
        <p:nvSpPr>
          <p:cNvPr id="4" name="Symbol zastępczy numeru slajdu 3">
            <a:extLst>
              <a:ext uri="{FF2B5EF4-FFF2-40B4-BE49-F238E27FC236}">
                <a16:creationId xmlns:a16="http://schemas.microsoft.com/office/drawing/2014/main" id="{C4C6B8B2-3236-34FD-0162-8113AEF97B9D}"/>
              </a:ext>
            </a:extLst>
          </p:cNvPr>
          <p:cNvSpPr>
            <a:spLocks noGrp="1"/>
          </p:cNvSpPr>
          <p:nvPr>
            <p:ph type="sldNum" sz="quarter" idx="10"/>
          </p:nvPr>
        </p:nvSpPr>
        <p:spPr/>
        <p:txBody>
          <a:bodyPr/>
          <a:lstStyle/>
          <a:p>
            <a:fld id="{EB4015AA-59F6-416B-87A6-8E3D940284E2}" type="slidenum">
              <a:rPr lang="pl-PL" smtClean="0"/>
              <a:pPr/>
              <a:t>4</a:t>
            </a:fld>
            <a:endParaRPr lang="pl-PL" dirty="0"/>
          </a:p>
        </p:txBody>
      </p:sp>
    </p:spTree>
    <p:extLst>
      <p:ext uri="{BB962C8B-B14F-4D97-AF65-F5344CB8AC3E}">
        <p14:creationId xmlns:p14="http://schemas.microsoft.com/office/powerpoint/2010/main" val="325117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68B454-735F-6403-321F-CB068B5CDAE1}"/>
              </a:ext>
            </a:extLst>
          </p:cNvPr>
          <p:cNvSpPr>
            <a:spLocks noGrp="1"/>
          </p:cNvSpPr>
          <p:nvPr>
            <p:ph type="title"/>
          </p:nvPr>
        </p:nvSpPr>
        <p:spPr>
          <a:xfrm>
            <a:off x="905660" y="555526"/>
            <a:ext cx="7389546" cy="734818"/>
          </a:xfrm>
        </p:spPr>
        <p:txBody>
          <a:bodyPr/>
          <a:lstStyle/>
          <a:p>
            <a:r>
              <a:rPr lang="pl-PL" dirty="0"/>
              <a:t>Tematy zajęć</a:t>
            </a:r>
          </a:p>
        </p:txBody>
      </p:sp>
      <p:sp>
        <p:nvSpPr>
          <p:cNvPr id="3" name="Symbol zastępczy zawartości 2">
            <a:extLst>
              <a:ext uri="{FF2B5EF4-FFF2-40B4-BE49-F238E27FC236}">
                <a16:creationId xmlns:a16="http://schemas.microsoft.com/office/drawing/2014/main" id="{98B4D5B5-65A0-EE10-6096-B7964E744A7C}"/>
              </a:ext>
            </a:extLst>
          </p:cNvPr>
          <p:cNvSpPr>
            <a:spLocks noGrp="1"/>
          </p:cNvSpPr>
          <p:nvPr>
            <p:ph idx="1"/>
          </p:nvPr>
        </p:nvSpPr>
        <p:spPr>
          <a:xfrm>
            <a:off x="880332" y="1059582"/>
            <a:ext cx="8263668" cy="4299942"/>
          </a:xfrm>
        </p:spPr>
        <p:txBody>
          <a:bodyPr>
            <a:normAutofit/>
          </a:bodyPr>
          <a:lstStyle/>
          <a:p>
            <a:r>
              <a:rPr kumimoji="0" lang="pl-PL" sz="14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Wykłady:</a:t>
            </a:r>
          </a:p>
          <a:p>
            <a:pPr marL="0" indent="0">
              <a:buNone/>
            </a:pPr>
            <a:r>
              <a:rPr lang="pl-PL" sz="1400" dirty="0">
                <a:solidFill>
                  <a:srgbClr val="002073"/>
                </a:solidFill>
                <a:latin typeface="Lato" panose="020F0502020204030203" pitchFamily="34" charset="0"/>
                <a:ea typeface="Lato" panose="020F0502020204030203" pitchFamily="34" charset="0"/>
                <a:cs typeface="Lato" panose="020F0502020204030203" pitchFamily="34" charset="0"/>
              </a:rPr>
              <a:t>- E – usługi, w tym z zakresu e-zdrowia – zasady funkcjonowania</a:t>
            </a:r>
          </a:p>
          <a:p>
            <a:pPr marL="0" indent="0">
              <a:buNone/>
            </a:pPr>
            <a:r>
              <a:rPr kumimoji="0" lang="pl-PL" sz="14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 Podstawowe kompetencje cyfrowe: korzystanie z laptopa, korzystanie z Internetu i ze skrzynki e-mail, wyszukiwanie treści online i przeglądanie stron www</a:t>
            </a:r>
          </a:p>
          <a:p>
            <a:pPr marL="0" indent="0">
              <a:buNone/>
            </a:pPr>
            <a:r>
              <a:rPr lang="pl-PL" sz="1400" dirty="0">
                <a:solidFill>
                  <a:srgbClr val="002073"/>
                </a:solidFill>
                <a:latin typeface="Lato" panose="020F0502020204030203" pitchFamily="34" charset="0"/>
                <a:ea typeface="Lato" panose="020F0502020204030203" pitchFamily="34" charset="0"/>
                <a:cs typeface="Lato" panose="020F0502020204030203" pitchFamily="34" charset="0"/>
              </a:rPr>
              <a:t>- Podstawy tworzenia treści cyfrowych</a:t>
            </a:r>
          </a:p>
          <a:p>
            <a:pPr marL="0" indent="0">
              <a:buNone/>
            </a:pPr>
            <a:r>
              <a:rPr kumimoji="0" lang="pl-PL" sz="14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 Rozwiązywanie problemów: identyfikacja potrzeb i zasobów cyfrowych, podejmowanie</a:t>
            </a:r>
          </a:p>
          <a:p>
            <a:pPr marL="0" indent="0">
              <a:buNone/>
            </a:pPr>
            <a:r>
              <a:rPr kumimoji="0" lang="pl-PL" sz="14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świadomych decyzji dotyczących selekcjonowania odpowiednich narzędzi cyfrowych w zależności od celów </a:t>
            </a:r>
            <a:br>
              <a:rPr kumimoji="0" lang="pl-PL" sz="14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br>
            <a:r>
              <a:rPr kumimoji="0" lang="pl-PL" sz="14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i potrzeb, rozwiązywanie problemów koncepcyjnych za pomocą środków cyfrowych, twórcze wykorzystanie technologii</a:t>
            </a:r>
          </a:p>
          <a:p>
            <a:pPr marL="171451" marR="0" lvl="0" indent="-171451" algn="l" defTabSz="685804" rtl="0" eaLnBrk="1" fontAlgn="auto" latinLnBrk="0" hangingPunct="1">
              <a:lnSpc>
                <a:spcPts val="1633"/>
              </a:lnSpc>
              <a:spcBef>
                <a:spcPts val="750"/>
              </a:spcBef>
              <a:spcAft>
                <a:spcPts val="0"/>
              </a:spcAft>
              <a:buClr>
                <a:srgbClr val="003399"/>
              </a:buClr>
              <a:buSzTx/>
              <a:buFontTx/>
              <a:buBlip>
                <a:blip r:embed="rId3"/>
              </a:buBlip>
              <a:tabLst/>
              <a:defRPr/>
            </a:pPr>
            <a:r>
              <a:rPr kumimoji="0" lang="pl-PL" sz="14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Doradztwo indywidualne</a:t>
            </a:r>
          </a:p>
          <a:p>
            <a:pPr marL="171451" marR="0" lvl="0" indent="-171451" algn="l" defTabSz="685804" rtl="0" eaLnBrk="1" fontAlgn="auto" latinLnBrk="0" hangingPunct="1">
              <a:lnSpc>
                <a:spcPts val="1633"/>
              </a:lnSpc>
              <a:spcBef>
                <a:spcPts val="750"/>
              </a:spcBef>
              <a:spcAft>
                <a:spcPts val="0"/>
              </a:spcAft>
              <a:buClr>
                <a:srgbClr val="003399"/>
              </a:buClr>
              <a:buSzTx/>
              <a:buFontTx/>
              <a:buBlip>
                <a:blip r:embed="rId3"/>
              </a:buBlip>
              <a:tabLst/>
              <a:defRPr/>
            </a:pPr>
            <a:r>
              <a:rPr lang="pl-PL" sz="1400" dirty="0">
                <a:solidFill>
                  <a:srgbClr val="002073"/>
                </a:solidFill>
                <a:latin typeface="Lato" panose="020F0502020204030203" pitchFamily="34" charset="0"/>
                <a:ea typeface="Lato" panose="020F0502020204030203" pitchFamily="34" charset="0"/>
                <a:cs typeface="Lato" panose="020F0502020204030203" pitchFamily="34" charset="0"/>
              </a:rPr>
              <a:t>Konsultacje</a:t>
            </a:r>
            <a:endParaRPr kumimoji="0" lang="pl-PL" sz="14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endParaRPr>
          </a:p>
          <a:p>
            <a:pPr marL="0" indent="0">
              <a:buNone/>
            </a:pPr>
            <a:endParaRPr kumimoji="0" lang="pl-PL" sz="12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4" name="Symbol zastępczy numeru slajdu 3">
            <a:extLst>
              <a:ext uri="{FF2B5EF4-FFF2-40B4-BE49-F238E27FC236}">
                <a16:creationId xmlns:a16="http://schemas.microsoft.com/office/drawing/2014/main" id="{E02D9C76-6DB9-5663-6445-4412E3447EA9}"/>
              </a:ext>
            </a:extLst>
          </p:cNvPr>
          <p:cNvSpPr>
            <a:spLocks noGrp="1"/>
          </p:cNvSpPr>
          <p:nvPr>
            <p:ph type="sldNum" sz="quarter" idx="10"/>
          </p:nvPr>
        </p:nvSpPr>
        <p:spPr/>
        <p:txBody>
          <a:bodyPr/>
          <a:lstStyle/>
          <a:p>
            <a:fld id="{EB4015AA-59F6-416B-87A6-8E3D940284E2}" type="slidenum">
              <a:rPr lang="pl-PL" smtClean="0"/>
              <a:pPr/>
              <a:t>5</a:t>
            </a:fld>
            <a:endParaRPr lang="pl-PL" dirty="0"/>
          </a:p>
        </p:txBody>
      </p:sp>
    </p:spTree>
    <p:extLst>
      <p:ext uri="{BB962C8B-B14F-4D97-AF65-F5344CB8AC3E}">
        <p14:creationId xmlns:p14="http://schemas.microsoft.com/office/powerpoint/2010/main" val="14505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ABB7BCF-1A07-DA09-38CE-E7E255325DF4}"/>
              </a:ext>
            </a:extLst>
          </p:cNvPr>
          <p:cNvSpPr>
            <a:spLocks noGrp="1"/>
          </p:cNvSpPr>
          <p:nvPr>
            <p:ph idx="1"/>
          </p:nvPr>
        </p:nvSpPr>
        <p:spPr>
          <a:xfrm>
            <a:off x="899593" y="244829"/>
            <a:ext cx="7366414" cy="4531372"/>
          </a:xfrm>
        </p:spPr>
        <p:txBody>
          <a:bodyPr/>
          <a:lstStyle/>
          <a:p>
            <a:r>
              <a:rPr lang="pl-PL" sz="1400" dirty="0">
                <a:solidFill>
                  <a:srgbClr val="002073"/>
                </a:solidFill>
                <a:latin typeface="Lato" panose="020F0502020204030203" pitchFamily="34" charset="0"/>
                <a:ea typeface="Lato" panose="020F0502020204030203" pitchFamily="34" charset="0"/>
                <a:cs typeface="Lato" panose="020F0502020204030203" pitchFamily="34" charset="0"/>
              </a:rPr>
              <a:t>Warsztaty:</a:t>
            </a:r>
          </a:p>
          <a:p>
            <a:pPr marL="0" indent="0">
              <a:buNone/>
            </a:pPr>
            <a:r>
              <a:rPr lang="pl-PL" sz="1400" dirty="0">
                <a:solidFill>
                  <a:srgbClr val="002073"/>
                </a:solidFill>
                <a:latin typeface="Lato" panose="020F0502020204030203" pitchFamily="34" charset="0"/>
                <a:ea typeface="Lato" panose="020F0502020204030203" pitchFamily="34" charset="0"/>
                <a:cs typeface="Lato" panose="020F0502020204030203" pitchFamily="34" charset="0"/>
              </a:rPr>
              <a:t>- E – usługi, w tym z zakresu e-zdrowia</a:t>
            </a:r>
          </a:p>
          <a:p>
            <a:pPr marL="0" indent="0">
              <a:buNone/>
            </a:pPr>
            <a:r>
              <a:rPr lang="pl-PL" sz="1400" dirty="0">
                <a:solidFill>
                  <a:srgbClr val="002073"/>
                </a:solidFill>
                <a:latin typeface="Lato" panose="020F0502020204030203" pitchFamily="34" charset="0"/>
                <a:ea typeface="Lato" panose="020F0502020204030203" pitchFamily="34" charset="0"/>
                <a:cs typeface="Lato" panose="020F0502020204030203" pitchFamily="34" charset="0"/>
              </a:rPr>
              <a:t>- Podstawowe kompetencje cyfrowe: korzystanie z laptopa, korzystanie z Internetu i ze skrzynki e-mail, wyszukiwanie treści online i przeglądanie stron www, podstawowe aplikacje - ćwiczenia praktyczne z obsługi urządzeń</a:t>
            </a:r>
          </a:p>
          <a:p>
            <a:pPr marL="0" indent="0">
              <a:buNone/>
            </a:pPr>
            <a:r>
              <a:rPr lang="pl-PL" sz="1400" dirty="0">
                <a:solidFill>
                  <a:srgbClr val="002073"/>
                </a:solidFill>
                <a:latin typeface="Lato" panose="020F0502020204030203" pitchFamily="34" charset="0"/>
                <a:ea typeface="Lato" panose="020F0502020204030203" pitchFamily="34" charset="0"/>
                <a:cs typeface="Lato" panose="020F0502020204030203" pitchFamily="34" charset="0"/>
              </a:rPr>
              <a:t>- Podstawy tworzenia treści cyfrowych</a:t>
            </a:r>
          </a:p>
          <a:p>
            <a:pPr marL="0" indent="0">
              <a:buNone/>
            </a:pPr>
            <a:r>
              <a:rPr lang="pl-PL" sz="1400" dirty="0">
                <a:solidFill>
                  <a:srgbClr val="002073"/>
                </a:solidFill>
                <a:latin typeface="Lato" panose="020F0502020204030203" pitchFamily="34" charset="0"/>
                <a:ea typeface="Lato" panose="020F0502020204030203" pitchFamily="34" charset="0"/>
                <a:cs typeface="Lato" panose="020F0502020204030203" pitchFamily="34" charset="0"/>
              </a:rPr>
              <a:t>- Rozwiązywanie problemów: identyfikacja potrzeb i zasobów cyfrowych, podejmowanie</a:t>
            </a:r>
          </a:p>
          <a:p>
            <a:pPr marL="0" indent="0">
              <a:buNone/>
            </a:pPr>
            <a:r>
              <a:rPr lang="pl-PL" sz="1400" dirty="0">
                <a:solidFill>
                  <a:srgbClr val="002073"/>
                </a:solidFill>
                <a:latin typeface="Lato" panose="020F0502020204030203" pitchFamily="34" charset="0"/>
                <a:ea typeface="Lato" panose="020F0502020204030203" pitchFamily="34" charset="0"/>
                <a:cs typeface="Lato" panose="020F0502020204030203" pitchFamily="34" charset="0"/>
              </a:rPr>
              <a:t>świadomych decyzji dotyczących selekcjonowania odpowiednich narzędzi cyfrowych w zależności od celów i potrzeb, rozwiązywanie problemów koncepcyjnych za pomocą środków cyfrowych, twórcze wykorzystanie technologii</a:t>
            </a:r>
          </a:p>
          <a:p>
            <a:pPr>
              <a:buFontTx/>
              <a:buChar char="-"/>
            </a:pPr>
            <a:r>
              <a:rPr lang="pl-PL" sz="1400" dirty="0">
                <a:solidFill>
                  <a:srgbClr val="002073"/>
                </a:solidFill>
                <a:latin typeface="Lato" panose="020F0502020204030203" pitchFamily="34" charset="0"/>
                <a:ea typeface="Lato" panose="020F0502020204030203" pitchFamily="34" charset="0"/>
                <a:cs typeface="Lato" panose="020F0502020204030203" pitchFamily="34" charset="0"/>
              </a:rPr>
              <a:t>E – bankowość</a:t>
            </a:r>
          </a:p>
          <a:p>
            <a:pPr>
              <a:buFontTx/>
              <a:buChar char="-"/>
            </a:pPr>
            <a:r>
              <a:rPr lang="pl-PL" sz="1400" dirty="0">
                <a:solidFill>
                  <a:srgbClr val="002073"/>
                </a:solidFill>
                <a:latin typeface="Lato" panose="020F0502020204030203" pitchFamily="34" charset="0"/>
                <a:ea typeface="Lato" panose="020F0502020204030203" pitchFamily="34" charset="0"/>
                <a:cs typeface="Lato" panose="020F0502020204030203" pitchFamily="34" charset="0"/>
              </a:rPr>
              <a:t>Zajęcia z aplikacjami i programami fotograficznymi</a:t>
            </a:r>
          </a:p>
          <a:p>
            <a:pPr>
              <a:buFontTx/>
              <a:buChar char="-"/>
            </a:pPr>
            <a:r>
              <a:rPr lang="pl-PL" sz="1400" dirty="0">
                <a:solidFill>
                  <a:srgbClr val="002073"/>
                </a:solidFill>
                <a:latin typeface="Lato" panose="020F0502020204030203" pitchFamily="34" charset="0"/>
                <a:ea typeface="Lato" panose="020F0502020204030203" pitchFamily="34" charset="0"/>
                <a:cs typeface="Lato" panose="020F0502020204030203" pitchFamily="34" charset="0"/>
              </a:rPr>
              <a:t>Zajęcia z aplikacjami wspierającymi aktywność fizyczną</a:t>
            </a:r>
          </a:p>
          <a:p>
            <a:pPr>
              <a:buFontTx/>
              <a:buChar char="-"/>
            </a:pPr>
            <a:r>
              <a:rPr lang="pl-PL" sz="1400" dirty="0">
                <a:solidFill>
                  <a:srgbClr val="002073"/>
                </a:solidFill>
                <a:latin typeface="Lato" panose="020F0502020204030203" pitchFamily="34" charset="0"/>
                <a:ea typeface="Lato" panose="020F0502020204030203" pitchFamily="34" charset="0"/>
                <a:cs typeface="Lato" panose="020F0502020204030203" pitchFamily="34" charset="0"/>
              </a:rPr>
              <a:t>Zajęcia z aplikacjami komercyjnymi oraz zakupy online</a:t>
            </a:r>
          </a:p>
          <a:p>
            <a:pPr>
              <a:buFontTx/>
              <a:buChar char="-"/>
            </a:pPr>
            <a:r>
              <a:rPr lang="pl-PL" sz="1400" dirty="0">
                <a:solidFill>
                  <a:srgbClr val="002073"/>
                </a:solidFill>
                <a:latin typeface="Lato" panose="020F0502020204030203" pitchFamily="34" charset="0"/>
                <a:ea typeface="Lato" panose="020F0502020204030203" pitchFamily="34" charset="0"/>
                <a:cs typeface="Lato" panose="020F0502020204030203" pitchFamily="34" charset="0"/>
              </a:rPr>
              <a:t>Zajęcia z programami graficznymi</a:t>
            </a:r>
          </a:p>
          <a:p>
            <a:pPr>
              <a:buFontTx/>
              <a:buChar char="-"/>
            </a:pPr>
            <a:r>
              <a:rPr lang="pl-PL" sz="1400" dirty="0">
                <a:solidFill>
                  <a:srgbClr val="002073"/>
                </a:solidFill>
                <a:latin typeface="Lato" panose="020F0502020204030203" pitchFamily="34" charset="0"/>
                <a:ea typeface="Lato" panose="020F0502020204030203" pitchFamily="34" charset="0"/>
                <a:cs typeface="Lato" panose="020F0502020204030203" pitchFamily="34" charset="0"/>
              </a:rPr>
              <a:t>Zajęcia z zakresu obsługi MS Office</a:t>
            </a:r>
          </a:p>
          <a:p>
            <a:pPr>
              <a:buFontTx/>
              <a:buChar char="-"/>
            </a:pPr>
            <a:endParaRPr lang="pl-PL" sz="1400" dirty="0">
              <a:solidFill>
                <a:srgbClr val="002073"/>
              </a:solidFill>
              <a:latin typeface="Lato" panose="020F0502020204030203" pitchFamily="34" charset="0"/>
              <a:ea typeface="Lato" panose="020F0502020204030203" pitchFamily="34" charset="0"/>
              <a:cs typeface="Lato" panose="020F0502020204030203" pitchFamily="34" charset="0"/>
            </a:endParaRPr>
          </a:p>
          <a:p>
            <a:pPr marL="0" indent="0">
              <a:buNone/>
            </a:pPr>
            <a:endParaRPr lang="pl-PL" sz="1400" dirty="0">
              <a:solidFill>
                <a:srgbClr val="002073"/>
              </a:solidFill>
              <a:latin typeface="Lato" panose="020F0502020204030203" pitchFamily="34" charset="0"/>
              <a:ea typeface="Lato" panose="020F0502020204030203" pitchFamily="34" charset="0"/>
              <a:cs typeface="Lato" panose="020F0502020204030203" pitchFamily="34" charset="0"/>
            </a:endParaRPr>
          </a:p>
          <a:p>
            <a:endParaRPr lang="pl-PL" dirty="0"/>
          </a:p>
        </p:txBody>
      </p:sp>
      <p:sp>
        <p:nvSpPr>
          <p:cNvPr id="4" name="Symbol zastępczy numeru slajdu 3">
            <a:extLst>
              <a:ext uri="{FF2B5EF4-FFF2-40B4-BE49-F238E27FC236}">
                <a16:creationId xmlns:a16="http://schemas.microsoft.com/office/drawing/2014/main" id="{4632FA2B-FA03-DAB1-00C0-3C735CA51628}"/>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Tree>
    <p:extLst>
      <p:ext uri="{BB962C8B-B14F-4D97-AF65-F5344CB8AC3E}">
        <p14:creationId xmlns:p14="http://schemas.microsoft.com/office/powerpoint/2010/main" val="238370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430B7D-8364-4D7A-AE47-9AA414D9F7DD}"/>
              </a:ext>
            </a:extLst>
          </p:cNvPr>
          <p:cNvSpPr>
            <a:spLocks noGrp="1"/>
          </p:cNvSpPr>
          <p:nvPr>
            <p:ph type="ctrTitle"/>
          </p:nvPr>
        </p:nvSpPr>
        <p:spPr>
          <a:xfrm>
            <a:off x="1185225" y="2571750"/>
            <a:ext cx="6773550" cy="753648"/>
          </a:xfrm>
        </p:spPr>
        <p:txBody>
          <a:bodyPr anchor="t">
            <a:noAutofit/>
          </a:bodyPr>
          <a:lstStyle/>
          <a:p>
            <a:pPr algn="ctr">
              <a:lnSpc>
                <a:spcPct val="150000"/>
              </a:lnSpc>
            </a:pPr>
            <a:r>
              <a:rPr lang="pl-PL" sz="2800" b="1" dirty="0"/>
              <a:t>Rekrutacja</a:t>
            </a:r>
            <a:endParaRPr lang="pl-PL" sz="2800" dirty="0"/>
          </a:p>
        </p:txBody>
      </p:sp>
    </p:spTree>
    <p:extLst>
      <p:ext uri="{BB962C8B-B14F-4D97-AF65-F5344CB8AC3E}">
        <p14:creationId xmlns:p14="http://schemas.microsoft.com/office/powerpoint/2010/main" val="348668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926A0-5F06-9441-DF1F-30F7820FDA7E}"/>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AF4471DF-1D82-D994-4C0A-9C218A9A083F}"/>
              </a:ext>
            </a:extLst>
          </p:cNvPr>
          <p:cNvSpPr txBox="1"/>
          <p:nvPr/>
        </p:nvSpPr>
        <p:spPr>
          <a:xfrm>
            <a:off x="251520" y="4471150"/>
            <a:ext cx="8460940" cy="332848"/>
          </a:xfrm>
          <a:prstGeom prst="rect">
            <a:avLst/>
          </a:prstGeom>
          <a:solidFill>
            <a:schemeClr val="accent2"/>
          </a:solid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lang="pl-PL" altLang="pl-PL" sz="1200" dirty="0">
                <a:solidFill>
                  <a:schemeClr val="tx2"/>
                </a:solidFill>
                <a:latin typeface="Lato" panose="020F0502020204030203" pitchFamily="34" charset="0"/>
                <a:ea typeface="Lato" panose="020F0502020204030203" pitchFamily="34" charset="0"/>
                <a:cs typeface="Lato" panose="020F0502020204030203" pitchFamily="34" charset="0"/>
              </a:rPr>
              <a:t>Regulamin Rekrutacyjny dostępny jest na stronie labowa.pl lub w Urzędzie Gminy Łabowa pokój nr 11</a:t>
            </a:r>
            <a:endParaRPr kumimoji="0" lang="pl-PL" altLang="pl-PL" sz="1200" strike="noStrike" cap="none" normalizeH="0" baseline="0" dirty="0">
              <a:ln>
                <a:noFill/>
              </a:ln>
              <a:solidFill>
                <a:schemeClr val="tx2"/>
              </a:solidFill>
              <a:effectLst/>
              <a:latin typeface="Lato" panose="020F0502020204030203" pitchFamily="34" charset="0"/>
              <a:ea typeface="Lato" panose="020F0502020204030203" pitchFamily="34" charset="0"/>
              <a:cs typeface="Lato" panose="020F0502020204030203" pitchFamily="34" charset="0"/>
            </a:endParaRPr>
          </a:p>
        </p:txBody>
      </p:sp>
      <p:sp>
        <p:nvSpPr>
          <p:cNvPr id="3" name="Symbol zastępczy zawartości 2">
            <a:extLst>
              <a:ext uri="{FF2B5EF4-FFF2-40B4-BE49-F238E27FC236}">
                <a16:creationId xmlns:a16="http://schemas.microsoft.com/office/drawing/2014/main" id="{1D62ECB7-29B2-35F4-28E2-9E3F817E435A}"/>
              </a:ext>
            </a:extLst>
          </p:cNvPr>
          <p:cNvSpPr>
            <a:spLocks noGrp="1"/>
          </p:cNvSpPr>
          <p:nvPr>
            <p:ph idx="1"/>
          </p:nvPr>
        </p:nvSpPr>
        <p:spPr>
          <a:xfrm>
            <a:off x="877226" y="555526"/>
            <a:ext cx="7389547" cy="3184210"/>
          </a:xfrm>
        </p:spPr>
        <p:txBody>
          <a:bodyPr/>
          <a:lstStyle/>
          <a:p>
            <a:pPr algn="just"/>
            <a:r>
              <a:rPr kumimoji="0" lang="pl-PL" sz="16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 Rekrutacja do projektu zaplanowana jest w sposób ciągły i jest przeprowadzona pod nadzorem Koordynatora Projektu. </a:t>
            </a:r>
          </a:p>
          <a:p>
            <a:pPr algn="just"/>
            <a:r>
              <a:rPr kumimoji="0" lang="pl-PL" sz="16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Miejsce: Biuro Projektu- Urząd Gminy Łabowa, Łabowa 38</a:t>
            </a:r>
          </a:p>
          <a:p>
            <a:pPr algn="just"/>
            <a:r>
              <a:rPr kumimoji="0" lang="pl-PL" sz="16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Rekrutacja jest przeprowadzona w oparciu o powstały Regulamin Rekrutacyjny (RR), który jest czytelny, jednoznaczny i kompleksowy oraz zobowiązuje do przestrzegania zasad równości K i M, zasad równości szans </a:t>
            </a:r>
            <a:br>
              <a:rPr kumimoji="0" lang="pl-PL" sz="16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br>
            <a:r>
              <a:rPr kumimoji="0" lang="pl-PL" sz="16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i niedyskryminacji – zasad dostępności dla </a:t>
            </a:r>
            <a:r>
              <a:rPr kumimoji="0" lang="pl-PL" sz="1600" b="0" i="0" u="none" strike="noStrike" kern="1200" cap="none" spc="0" normalizeH="0" baseline="0" noProof="0" dirty="0" err="1">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OzN</a:t>
            </a:r>
            <a:r>
              <a:rPr kumimoji="0" lang="pl-PL" sz="1600" b="0" i="0" u="none" strike="noStrike" kern="1200" cap="none" spc="0" normalizeH="0" baseline="0" noProof="0" dirty="0">
                <a:ln>
                  <a:noFill/>
                </a:ln>
                <a:solidFill>
                  <a:srgbClr val="002073"/>
                </a:solidFill>
                <a:effectLst/>
                <a:uLnTx/>
                <a:uFillTx/>
                <a:latin typeface="Lato" panose="020F0502020204030203" pitchFamily="34" charset="0"/>
                <a:ea typeface="Lato" panose="020F0502020204030203" pitchFamily="34" charset="0"/>
                <a:cs typeface="Lato" panose="020F0502020204030203" pitchFamily="34" charset="0"/>
              </a:rPr>
              <a:t> oraz zasad zrównoważonego rozwoju(DNSH).</a:t>
            </a:r>
            <a:endParaRPr lang="pl-PL" dirty="0"/>
          </a:p>
        </p:txBody>
      </p:sp>
    </p:spTree>
    <p:extLst>
      <p:ext uri="{BB962C8B-B14F-4D97-AF65-F5344CB8AC3E}">
        <p14:creationId xmlns:p14="http://schemas.microsoft.com/office/powerpoint/2010/main" val="350139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CD60-5782-C563-C089-5731E97E3DF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F4E5822-4FE9-63A8-FAC6-C54CFFC422A5}"/>
              </a:ext>
            </a:extLst>
          </p:cNvPr>
          <p:cNvSpPr>
            <a:spLocks noGrp="1"/>
          </p:cNvSpPr>
          <p:nvPr>
            <p:ph type="title"/>
          </p:nvPr>
        </p:nvSpPr>
        <p:spPr>
          <a:xfrm>
            <a:off x="862641" y="244827"/>
            <a:ext cx="7389546" cy="734818"/>
          </a:xfrm>
        </p:spPr>
        <p:txBody>
          <a:bodyPr anchor="ctr">
            <a:normAutofit/>
          </a:bodyPr>
          <a:lstStyle/>
          <a:p>
            <a:pPr>
              <a:lnSpc>
                <a:spcPct val="100000"/>
              </a:lnSpc>
            </a:pPr>
            <a:r>
              <a:rPr lang="pl-PL" sz="2400" b="1" dirty="0">
                <a:latin typeface="Lato" panose="020F0502020204030203" pitchFamily="34" charset="0"/>
                <a:ea typeface="Lato" panose="020F0502020204030203" pitchFamily="34" charset="0"/>
                <a:cs typeface="Lato" panose="020F0502020204030203" pitchFamily="34" charset="0"/>
              </a:rPr>
              <a:t>Kryteria</a:t>
            </a:r>
            <a:endParaRPr lang="pl-PL" sz="2400" dirty="0">
              <a:latin typeface="Lato" panose="020F0502020204030203" pitchFamily="34" charset="0"/>
              <a:ea typeface="Lato" panose="020F0502020204030203" pitchFamily="34" charset="0"/>
              <a:cs typeface="Lato" panose="020F0502020204030203" pitchFamily="34" charset="0"/>
            </a:endParaRPr>
          </a:p>
        </p:txBody>
      </p:sp>
      <p:sp>
        <p:nvSpPr>
          <p:cNvPr id="6" name="Symbol zastępczy zawartości 5">
            <a:extLst>
              <a:ext uri="{FF2B5EF4-FFF2-40B4-BE49-F238E27FC236}">
                <a16:creationId xmlns:a16="http://schemas.microsoft.com/office/drawing/2014/main" id="{61E99111-C6E1-6B85-3D13-989401618FF8}"/>
              </a:ext>
            </a:extLst>
          </p:cNvPr>
          <p:cNvSpPr>
            <a:spLocks noGrp="1"/>
          </p:cNvSpPr>
          <p:nvPr>
            <p:ph idx="1"/>
          </p:nvPr>
        </p:nvSpPr>
        <p:spPr>
          <a:xfrm>
            <a:off x="862641" y="979644"/>
            <a:ext cx="7418718" cy="3536321"/>
          </a:xfrm>
        </p:spPr>
        <p:txBody>
          <a:bodyPr>
            <a:noAutofit/>
          </a:bodyPr>
          <a:lstStyle/>
          <a:p>
            <a:pPr>
              <a:lnSpc>
                <a:spcPct val="150000"/>
              </a:lnSpc>
            </a:pPr>
            <a:r>
              <a:rPr lang="pl-PL" sz="1200" dirty="0">
                <a:solidFill>
                  <a:schemeClr val="tx2"/>
                </a:solidFill>
                <a:latin typeface="Lato" panose="020F0502020204030203" pitchFamily="34" charset="0"/>
                <a:ea typeface="Lato" panose="020F0502020204030203" pitchFamily="34" charset="0"/>
                <a:cs typeface="Lato" panose="020F0502020204030203" pitchFamily="34" charset="0"/>
              </a:rPr>
              <a:t>Kryteria formalne:</a:t>
            </a:r>
          </a:p>
          <a:p>
            <a:pPr marL="0" indent="0">
              <a:lnSpc>
                <a:spcPct val="150000"/>
              </a:lnSpc>
              <a:buNone/>
            </a:pPr>
            <a:r>
              <a:rPr lang="pl-PL" sz="1200" dirty="0">
                <a:solidFill>
                  <a:schemeClr val="tx2"/>
                </a:solidFill>
                <a:latin typeface="Lato" panose="020F0502020204030203" pitchFamily="34" charset="0"/>
                <a:ea typeface="Lato" panose="020F0502020204030203" pitchFamily="34" charset="0"/>
                <a:cs typeface="Lato" panose="020F0502020204030203" pitchFamily="34" charset="0"/>
              </a:rPr>
              <a:t>- osoba ukończyła 18 rok życia oraz zamieszkuje na terenie Gminy Łabowa, w. małopolskie </a:t>
            </a:r>
          </a:p>
          <a:p>
            <a:pPr>
              <a:lnSpc>
                <a:spcPct val="150000"/>
              </a:lnSpc>
            </a:pPr>
            <a:r>
              <a:rPr lang="pl-PL" sz="1200" dirty="0">
                <a:solidFill>
                  <a:schemeClr val="tx2"/>
                </a:solidFill>
                <a:latin typeface="Lato" panose="020F0502020204030203" pitchFamily="34" charset="0"/>
                <a:ea typeface="Lato" panose="020F0502020204030203" pitchFamily="34" charset="0"/>
                <a:cs typeface="Lato" panose="020F0502020204030203" pitchFamily="34" charset="0"/>
              </a:rPr>
              <a:t>Kryteria merytoryczne:</a:t>
            </a:r>
          </a:p>
          <a:p>
            <a:pPr marL="0" indent="0">
              <a:lnSpc>
                <a:spcPct val="150000"/>
              </a:lnSpc>
              <a:buNone/>
            </a:pPr>
            <a:r>
              <a:rPr lang="pl-PL" sz="1200" dirty="0">
                <a:solidFill>
                  <a:schemeClr val="tx2"/>
                </a:solidFill>
                <a:latin typeface="Lato" panose="020F0502020204030203" pitchFamily="34" charset="0"/>
                <a:ea typeface="Lato" panose="020F0502020204030203" pitchFamily="34" charset="0"/>
                <a:cs typeface="Lato" panose="020F0502020204030203" pitchFamily="34" charset="0"/>
              </a:rPr>
              <a:t>- osoba nie posiada kompetencji cyfrowych (oświadczenie)</a:t>
            </a:r>
          </a:p>
          <a:p>
            <a:pPr marL="0" indent="0">
              <a:lnSpc>
                <a:spcPct val="150000"/>
              </a:lnSpc>
              <a:buNone/>
            </a:pPr>
            <a:r>
              <a:rPr lang="pl-PL" sz="1200" dirty="0">
                <a:solidFill>
                  <a:schemeClr val="tx2"/>
                </a:solidFill>
                <a:latin typeface="Lato" panose="020F0502020204030203" pitchFamily="34" charset="0"/>
                <a:ea typeface="Lato" panose="020F0502020204030203" pitchFamily="34" charset="0"/>
                <a:cs typeface="Lato" panose="020F0502020204030203" pitchFamily="34" charset="0"/>
              </a:rPr>
              <a:t>- osoba chce rozwijać posiadane kompetencje cyfrowe (oświadczenie)</a:t>
            </a:r>
          </a:p>
          <a:p>
            <a:pPr marL="0" indent="0">
              <a:lnSpc>
                <a:spcPct val="150000"/>
              </a:lnSpc>
              <a:buNone/>
            </a:pPr>
            <a:r>
              <a:rPr lang="pl-PL" sz="1200" dirty="0">
                <a:solidFill>
                  <a:schemeClr val="tx2"/>
                </a:solidFill>
                <a:latin typeface="Lato" panose="020F0502020204030203" pitchFamily="34" charset="0"/>
                <a:ea typeface="Lato" panose="020F0502020204030203" pitchFamily="34" charset="0"/>
                <a:cs typeface="Lato" panose="020F0502020204030203" pitchFamily="34" charset="0"/>
              </a:rPr>
              <a:t>- </a:t>
            </a:r>
            <a:r>
              <a:rPr lang="pl-PL" sz="1200" dirty="0" err="1">
                <a:solidFill>
                  <a:schemeClr val="tx2"/>
                </a:solidFill>
                <a:latin typeface="Lato" panose="020F0502020204030203" pitchFamily="34" charset="0"/>
                <a:ea typeface="Lato" panose="020F0502020204030203" pitchFamily="34" charset="0"/>
                <a:cs typeface="Lato" panose="020F0502020204030203" pitchFamily="34" charset="0"/>
              </a:rPr>
              <a:t>OzN</a:t>
            </a:r>
            <a:r>
              <a:rPr lang="pl-PL" sz="1200" dirty="0">
                <a:solidFill>
                  <a:schemeClr val="tx2"/>
                </a:solidFill>
                <a:latin typeface="Lato" panose="020F0502020204030203" pitchFamily="34" charset="0"/>
                <a:ea typeface="Lato" panose="020F0502020204030203" pitchFamily="34" charset="0"/>
                <a:cs typeface="Lato" panose="020F0502020204030203" pitchFamily="34" charset="0"/>
              </a:rPr>
              <a:t> (orzeczenie) (jeśli dotyczy)</a:t>
            </a:r>
          </a:p>
          <a:p>
            <a:pPr marL="0" indent="0">
              <a:lnSpc>
                <a:spcPct val="150000"/>
              </a:lnSpc>
              <a:buNone/>
            </a:pPr>
            <a:r>
              <a:rPr lang="pl-PL" sz="1200" dirty="0">
                <a:solidFill>
                  <a:schemeClr val="tx2"/>
                </a:solidFill>
                <a:latin typeface="Lato" panose="020F0502020204030203" pitchFamily="34" charset="0"/>
                <a:ea typeface="Lato" panose="020F0502020204030203" pitchFamily="34" charset="0"/>
                <a:cs typeface="Lato" panose="020F0502020204030203" pitchFamily="34" charset="0"/>
              </a:rPr>
              <a:t>Dokumenty niezbędne do kwalifikacji uczestników: deklaracje udziału, formularz zgłoszeniowy, orzeczenia </a:t>
            </a:r>
            <a:br>
              <a:rPr lang="pl-PL" sz="1200" dirty="0">
                <a:solidFill>
                  <a:schemeClr val="tx2"/>
                </a:solidFill>
                <a:latin typeface="Lato" panose="020F0502020204030203" pitchFamily="34" charset="0"/>
                <a:ea typeface="Lato" panose="020F0502020204030203" pitchFamily="34" charset="0"/>
                <a:cs typeface="Lato" panose="020F0502020204030203" pitchFamily="34" charset="0"/>
              </a:rPr>
            </a:br>
            <a:r>
              <a:rPr lang="pl-PL" sz="1200" dirty="0">
                <a:solidFill>
                  <a:schemeClr val="tx2"/>
                </a:solidFill>
                <a:latin typeface="Lato" panose="020F0502020204030203" pitchFamily="34" charset="0"/>
                <a:ea typeface="Lato" panose="020F0502020204030203" pitchFamily="34" charset="0"/>
                <a:cs typeface="Lato" panose="020F0502020204030203" pitchFamily="34" charset="0"/>
              </a:rPr>
              <a:t>o niepełnosprawności oraz wyżej wymienione oświadczenia. </a:t>
            </a:r>
          </a:p>
          <a:p>
            <a:pPr marL="0" indent="0">
              <a:lnSpc>
                <a:spcPct val="150000"/>
              </a:lnSpc>
              <a:buNone/>
            </a:pPr>
            <a:r>
              <a:rPr lang="pl-PL" sz="1200" dirty="0">
                <a:solidFill>
                  <a:schemeClr val="tx2"/>
                </a:solidFill>
                <a:latin typeface="Lato" panose="020F0502020204030203" pitchFamily="34" charset="0"/>
                <a:ea typeface="Lato" panose="020F0502020204030203" pitchFamily="34" charset="0"/>
                <a:cs typeface="Lato" panose="020F0502020204030203" pitchFamily="34" charset="0"/>
              </a:rPr>
              <a:t>Dokumenty można złożyć: osobiście, mailowo, pocztą lub za pomocą osoby trzeciej.</a:t>
            </a:r>
          </a:p>
        </p:txBody>
      </p:sp>
    </p:spTree>
    <p:extLst>
      <p:ext uri="{BB962C8B-B14F-4D97-AF65-F5344CB8AC3E}">
        <p14:creationId xmlns:p14="http://schemas.microsoft.com/office/powerpoint/2010/main" val="3567490601"/>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799D898E1E6F040BD442E0C7616D4F7" ma:contentTypeVersion="11" ma:contentTypeDescription="Utwórz nowy dokument." ma:contentTypeScope="" ma:versionID="cb9f8fb12ecb176181ffad622d4f7ab2">
  <xsd:schema xmlns:xsd="http://www.w3.org/2001/XMLSchema" xmlns:xs="http://www.w3.org/2001/XMLSchema" xmlns:p="http://schemas.microsoft.com/office/2006/metadata/properties" xmlns:ns2="83783693-ef60-425a-b273-585e3fe453e9" xmlns:ns3="3361ad4d-7ab5-4428-8e8f-a55a688db929" targetNamespace="http://schemas.microsoft.com/office/2006/metadata/properties" ma:root="true" ma:fieldsID="2d233c887c4737f822d2eda039c83450" ns2:_="" ns3:_="">
    <xsd:import namespace="83783693-ef60-425a-b273-585e3fe453e9"/>
    <xsd:import namespace="3361ad4d-7ab5-4428-8e8f-a55a688db92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83693-ef60-425a-b273-585e3fe453e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Tagi obrazów" ma:readOnly="false" ma:fieldId="{5cf76f15-5ced-4ddc-b409-7134ff3c332f}" ma:taxonomyMulti="true" ma:sspId="cc6f6cad-d038-4c8c-a53d-3cb4c28787a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61ad4d-7ab5-4428-8e8f-a55a688db92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372394b-1633-40ed-88d1-f992bef83b33}" ma:internalName="TaxCatchAll" ma:showField="CatchAllData" ma:web="3361ad4d-7ab5-4428-8e8f-a55a688db9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361ad4d-7ab5-4428-8e8f-a55a688db929" xsi:nil="true"/>
    <lcf76f155ced4ddcb4097134ff3c332f xmlns="83783693-ef60-425a-b273-585e3fe453e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7A34F9-B1BA-4C01-90F2-0F21F34B0C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83693-ef60-425a-b273-585e3fe453e9"/>
    <ds:schemaRef ds:uri="3361ad4d-7ab5-4428-8e8f-a55a688db9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0EE75C-D49B-4C8C-A19B-8063BB7F7A43}">
  <ds:schemaRefs>
    <ds:schemaRef ds:uri="http://schemas.microsoft.com/sharepoint/v3/contenttype/forms"/>
  </ds:schemaRefs>
</ds:datastoreItem>
</file>

<file path=customXml/itemProps3.xml><?xml version="1.0" encoding="utf-8"?>
<ds:datastoreItem xmlns:ds="http://schemas.openxmlformats.org/officeDocument/2006/customXml" ds:itemID="{832E56BB-063E-4D17-9EB4-8EE09F72B2ED}">
  <ds:schemaRefs>
    <ds:schemaRef ds:uri="83783693-ef60-425a-b273-585e3fe453e9"/>
    <ds:schemaRef ds:uri="http://schemas.openxmlformats.org/package/2006/metadata/core-properties"/>
    <ds:schemaRef ds:uri="http://schemas.microsoft.com/office/infopath/2007/PartnerControls"/>
    <ds:schemaRef ds:uri="http://purl.org/dc/terms/"/>
    <ds:schemaRef ds:uri="http://purl.org/dc/elements/1.1/"/>
    <ds:schemaRef ds:uri="http://purl.org/dc/dcmitype/"/>
    <ds:schemaRef ds:uri="3361ad4d-7ab5-4428-8e8f-a55a688db929"/>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Prezentacja z numerem strony</Template>
  <TotalTime>1054</TotalTime>
  <Words>1013</Words>
  <Application>Microsoft Office PowerPoint</Application>
  <PresentationFormat>Pokaz na ekranie (16:9)</PresentationFormat>
  <Paragraphs>92</Paragraphs>
  <Slides>17</Slides>
  <Notes>13</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17</vt:i4>
      </vt:variant>
    </vt:vector>
  </HeadingPairs>
  <TitlesOfParts>
    <vt:vector size="24" baseType="lpstr">
      <vt:lpstr>Arial</vt:lpstr>
      <vt:lpstr>Calibri</vt:lpstr>
      <vt:lpstr>Calibri (Tekst podstawowy)</vt:lpstr>
      <vt:lpstr>Lato</vt:lpstr>
      <vt:lpstr>Open Sans</vt:lpstr>
      <vt:lpstr>Wingdings</vt:lpstr>
      <vt:lpstr>Motyw pakietu Office</vt:lpstr>
      <vt:lpstr>Podniesienie poziomu kompetencji cyfrowych społeczeństwa na terenie Gminy Łabowa</vt:lpstr>
      <vt:lpstr>Podstawowe założenia</vt:lpstr>
      <vt:lpstr>Prezentacja programu PowerPoint</vt:lpstr>
      <vt:lpstr>Grupa docelowa i potrzeby</vt:lpstr>
      <vt:lpstr>Tematy zajęć</vt:lpstr>
      <vt:lpstr>Prezentacja programu PowerPoint</vt:lpstr>
      <vt:lpstr>Rekrutacja</vt:lpstr>
      <vt:lpstr>Prezentacja programu PowerPoint</vt:lpstr>
      <vt:lpstr>Kryteria</vt:lpstr>
      <vt:lpstr>Formularz zgłoszeniowy </vt:lpstr>
      <vt:lpstr>Prezentacja programu PowerPoint</vt:lpstr>
      <vt:lpstr>Wypełnienie formularza</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Zasady równościowe (FERS)</dc:title>
  <dc:creator>Anna Czekalska</dc:creator>
  <cp:lastModifiedBy>Klaudia Klimczak</cp:lastModifiedBy>
  <cp:revision>259</cp:revision>
  <dcterms:created xsi:type="dcterms:W3CDTF">2022-06-22T09:40:44Z</dcterms:created>
  <dcterms:modified xsi:type="dcterms:W3CDTF">2025-10-30T10:48:16Z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0x0101000799D898E1E6F040BD442E0C7616D4F7</vt:lpwstr>
  </property>
  <property fmtid="{D5CDD505-2E9C-101B-9397-08002B2CF9AE}" pid="3" name="MediaServiceImageTags">
    <vt:lpwstr/>
  </property>
</Properties>
</file>